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79" r:id="rId10"/>
    <p:sldId id="280" r:id="rId11"/>
    <p:sldId id="281" r:id="rId12"/>
    <p:sldId id="285" r:id="rId13"/>
    <p:sldId id="286" r:id="rId14"/>
    <p:sldId id="287" r:id="rId15"/>
    <p:sldId id="288" r:id="rId16"/>
    <p:sldId id="282" r:id="rId17"/>
    <p:sldId id="28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2" r:id="rId26"/>
    <p:sldId id="271" r:id="rId27"/>
    <p:sldId id="273" r:id="rId28"/>
    <p:sldId id="274" r:id="rId29"/>
    <p:sldId id="277" r:id="rId30"/>
    <p:sldId id="284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4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범준" userId="bb2cee2fa16951de" providerId="LiveId" clId="{0E1CBE8D-6E1E-4425-94CD-60C7E8ED0B21}"/>
    <pc:docChg chg="undo redo custSel addSld delSld modSld sldOrd">
      <pc:chgData name="박 범준" userId="bb2cee2fa16951de" providerId="LiveId" clId="{0E1CBE8D-6E1E-4425-94CD-60C7E8ED0B21}" dt="2022-06-22T13:11:49.377" v="15803" actId="478"/>
      <pc:docMkLst>
        <pc:docMk/>
      </pc:docMkLst>
      <pc:sldChg chg="delSp mod setBg">
        <pc:chgData name="박 범준" userId="bb2cee2fa16951de" providerId="LiveId" clId="{0E1CBE8D-6E1E-4425-94CD-60C7E8ED0B21}" dt="2022-06-09T04:08:26.717" v="50"/>
        <pc:sldMkLst>
          <pc:docMk/>
          <pc:sldMk cId="3196992789" sldId="256"/>
        </pc:sldMkLst>
        <pc:picChg chg="del">
          <ac:chgData name="박 범준" userId="bb2cee2fa16951de" providerId="LiveId" clId="{0E1CBE8D-6E1E-4425-94CD-60C7E8ED0B21}" dt="2022-06-09T04:08:20.405" v="46" actId="478"/>
          <ac:picMkLst>
            <pc:docMk/>
            <pc:sldMk cId="3196992789" sldId="256"/>
            <ac:picMk id="5" creationId="{CC7F8D81-8DFA-7AEB-8F22-78D1CB7B0B60}"/>
          </ac:picMkLst>
        </pc:picChg>
      </pc:sldChg>
      <pc:sldChg chg="addSp delSp modSp new mod setBg">
        <pc:chgData name="박 범준" userId="bb2cee2fa16951de" providerId="LiveId" clId="{0E1CBE8D-6E1E-4425-94CD-60C7E8ED0B21}" dt="2022-06-09T05:23:22.532" v="1323" actId="1038"/>
        <pc:sldMkLst>
          <pc:docMk/>
          <pc:sldMk cId="1040640003" sldId="257"/>
        </pc:sldMkLst>
        <pc:spChg chg="add mod">
          <ac:chgData name="박 범준" userId="bb2cee2fa16951de" providerId="LiveId" clId="{0E1CBE8D-6E1E-4425-94CD-60C7E8ED0B21}" dt="2022-06-09T05:22:32.506" v="1305" actId="2711"/>
          <ac:spMkLst>
            <pc:docMk/>
            <pc:sldMk cId="1040640003" sldId="257"/>
            <ac:spMk id="4" creationId="{13444438-F520-6D51-FBD2-3C07BFD05D71}"/>
          </ac:spMkLst>
        </pc:spChg>
        <pc:spChg chg="add del mod">
          <ac:chgData name="박 범준" userId="bb2cee2fa16951de" providerId="LiveId" clId="{0E1CBE8D-6E1E-4425-94CD-60C7E8ED0B21}" dt="2022-06-09T04:19:00.663" v="112"/>
          <ac:spMkLst>
            <pc:docMk/>
            <pc:sldMk cId="1040640003" sldId="257"/>
            <ac:spMk id="5" creationId="{4C0FF035-6CB1-9C55-F84C-A268863E45CD}"/>
          </ac:spMkLst>
        </pc:spChg>
        <pc:spChg chg="add mod">
          <ac:chgData name="박 범준" userId="bb2cee2fa16951de" providerId="LiveId" clId="{0E1CBE8D-6E1E-4425-94CD-60C7E8ED0B21}" dt="2022-06-09T05:23:12.942" v="1309" actId="1036"/>
          <ac:spMkLst>
            <pc:docMk/>
            <pc:sldMk cId="1040640003" sldId="257"/>
            <ac:spMk id="6" creationId="{975B0F9F-96C1-A2C1-AB40-1E01A5710F2D}"/>
          </ac:spMkLst>
        </pc:spChg>
        <pc:spChg chg="add del mod">
          <ac:chgData name="박 범준" userId="bb2cee2fa16951de" providerId="LiveId" clId="{0E1CBE8D-6E1E-4425-94CD-60C7E8ED0B21}" dt="2022-06-09T04:44:38.455" v="944" actId="478"/>
          <ac:spMkLst>
            <pc:docMk/>
            <pc:sldMk cId="1040640003" sldId="257"/>
            <ac:spMk id="7" creationId="{30371C2E-4821-D3B0-EB67-3665C2866270}"/>
          </ac:spMkLst>
        </pc:spChg>
        <pc:spChg chg="add mod">
          <ac:chgData name="박 범준" userId="bb2cee2fa16951de" providerId="LiveId" clId="{0E1CBE8D-6E1E-4425-94CD-60C7E8ED0B21}" dt="2022-06-09T05:23:22.532" v="1323" actId="1038"/>
          <ac:spMkLst>
            <pc:docMk/>
            <pc:sldMk cId="1040640003" sldId="257"/>
            <ac:spMk id="8" creationId="{ECF3D5C9-863D-91BB-6146-E14CDB3FBA75}"/>
          </ac:spMkLst>
        </pc:spChg>
        <pc:spChg chg="add mod">
          <ac:chgData name="박 범준" userId="bb2cee2fa16951de" providerId="LiveId" clId="{0E1CBE8D-6E1E-4425-94CD-60C7E8ED0B21}" dt="2022-06-09T05:23:16.441" v="1313" actId="1035"/>
          <ac:spMkLst>
            <pc:docMk/>
            <pc:sldMk cId="1040640003" sldId="257"/>
            <ac:spMk id="9" creationId="{C66EFC8B-7962-E27F-8FDE-F8E3F760F6E9}"/>
          </ac:spMkLst>
        </pc:spChg>
        <pc:picChg chg="add del mod">
          <ac:chgData name="박 범준" userId="bb2cee2fa16951de" providerId="LiveId" clId="{0E1CBE8D-6E1E-4425-94CD-60C7E8ED0B21}" dt="2022-06-09T04:07:17.382" v="13" actId="478"/>
          <ac:picMkLst>
            <pc:docMk/>
            <pc:sldMk cId="1040640003" sldId="257"/>
            <ac:picMk id="3" creationId="{D123B835-B7D8-7C7D-0A97-5F3122352A5F}"/>
          </ac:picMkLst>
        </pc:picChg>
      </pc:sldChg>
      <pc:sldChg chg="del">
        <pc:chgData name="박 범준" userId="bb2cee2fa16951de" providerId="LiveId" clId="{0E1CBE8D-6E1E-4425-94CD-60C7E8ED0B21}" dt="2022-06-09T04:06:33.482" v="10" actId="47"/>
        <pc:sldMkLst>
          <pc:docMk/>
          <pc:sldMk cId="4110292250" sldId="257"/>
        </pc:sldMkLst>
      </pc:sldChg>
      <pc:sldChg chg="addSp delSp modSp add mod">
        <pc:chgData name="박 범준" userId="bb2cee2fa16951de" providerId="LiveId" clId="{0E1CBE8D-6E1E-4425-94CD-60C7E8ED0B21}" dt="2022-06-22T12:15:25.075" v="15695" actId="20577"/>
        <pc:sldMkLst>
          <pc:docMk/>
          <pc:sldMk cId="1658729186" sldId="258"/>
        </pc:sldMkLst>
        <pc:spChg chg="add mod">
          <ac:chgData name="박 범준" userId="bb2cee2fa16951de" providerId="LiveId" clId="{0E1CBE8D-6E1E-4425-94CD-60C7E8ED0B21}" dt="2022-06-09T05:16:47.946" v="1211" actId="20577"/>
          <ac:spMkLst>
            <pc:docMk/>
            <pc:sldMk cId="1658729186" sldId="258"/>
            <ac:spMk id="2" creationId="{862957ED-1DA4-D307-3D48-851195035CA5}"/>
          </ac:spMkLst>
        </pc:spChg>
        <pc:spChg chg="add mod">
          <ac:chgData name="박 범준" userId="bb2cee2fa16951de" providerId="LiveId" clId="{0E1CBE8D-6E1E-4425-94CD-60C7E8ED0B21}" dt="2022-06-22T04:00:57.879" v="3943" actId="1076"/>
          <ac:spMkLst>
            <pc:docMk/>
            <pc:sldMk cId="1658729186" sldId="258"/>
            <ac:spMk id="3" creationId="{A0EDD37A-3AEA-339D-DD7C-57F72E98551C}"/>
          </ac:spMkLst>
        </pc:spChg>
        <pc:spChg chg="add mod">
          <ac:chgData name="박 범준" userId="bb2cee2fa16951de" providerId="LiveId" clId="{0E1CBE8D-6E1E-4425-94CD-60C7E8ED0B21}" dt="2022-06-22T12:15:25.075" v="15695" actId="20577"/>
          <ac:spMkLst>
            <pc:docMk/>
            <pc:sldMk cId="1658729186" sldId="258"/>
            <ac:spMk id="4" creationId="{1DD46742-4280-DB3D-DD7D-8623A5212F5A}"/>
          </ac:spMkLst>
        </pc:spChg>
        <pc:picChg chg="add del mod">
          <ac:chgData name="박 범준" userId="bb2cee2fa16951de" providerId="LiveId" clId="{0E1CBE8D-6E1E-4425-94CD-60C7E8ED0B21}" dt="2022-06-22T04:03:02.081" v="3952" actId="478"/>
          <ac:picMkLst>
            <pc:docMk/>
            <pc:sldMk cId="1658729186" sldId="258"/>
            <ac:picMk id="6" creationId="{46D83E84-EDB6-04E8-A407-49BB0EA58674}"/>
          </ac:picMkLst>
        </pc:picChg>
        <pc:picChg chg="add del mod">
          <ac:chgData name="박 범준" userId="bb2cee2fa16951de" providerId="LiveId" clId="{0E1CBE8D-6E1E-4425-94CD-60C7E8ED0B21}" dt="2022-06-22T04:33:14.440" v="3957" actId="478"/>
          <ac:picMkLst>
            <pc:docMk/>
            <pc:sldMk cId="1658729186" sldId="258"/>
            <ac:picMk id="8" creationId="{DAAFCCB9-CDA9-F1C4-78C7-DACE1C2D3A6F}"/>
          </ac:picMkLst>
        </pc:picChg>
        <pc:picChg chg="add del mod">
          <ac:chgData name="박 범준" userId="bb2cee2fa16951de" providerId="LiveId" clId="{0E1CBE8D-6E1E-4425-94CD-60C7E8ED0B21}" dt="2022-06-22T04:37:15.092" v="3968" actId="478"/>
          <ac:picMkLst>
            <pc:docMk/>
            <pc:sldMk cId="1658729186" sldId="258"/>
            <ac:picMk id="10" creationId="{D4E4FAF7-B4FB-9821-8F33-B2B5BB37DEB8}"/>
          </ac:picMkLst>
        </pc:picChg>
        <pc:picChg chg="add del mod">
          <ac:chgData name="박 범준" userId="bb2cee2fa16951de" providerId="LiveId" clId="{0E1CBE8D-6E1E-4425-94CD-60C7E8ED0B21}" dt="2022-06-22T04:40:23.968" v="3990" actId="478"/>
          <ac:picMkLst>
            <pc:docMk/>
            <pc:sldMk cId="1658729186" sldId="258"/>
            <ac:picMk id="12" creationId="{E1EE6CE0-0631-3B91-9097-FE827DCEEB02}"/>
          </ac:picMkLst>
        </pc:picChg>
        <pc:picChg chg="add del mod">
          <ac:chgData name="박 범준" userId="bb2cee2fa16951de" providerId="LiveId" clId="{0E1CBE8D-6E1E-4425-94CD-60C7E8ED0B21}" dt="2022-06-22T04:43:30.738" v="3997" actId="478"/>
          <ac:picMkLst>
            <pc:docMk/>
            <pc:sldMk cId="1658729186" sldId="258"/>
            <ac:picMk id="14" creationId="{BE2F4120-E519-6DA3-5294-66588CE8B6F3}"/>
          </ac:picMkLst>
        </pc:picChg>
        <pc:picChg chg="add mod">
          <ac:chgData name="박 범준" userId="bb2cee2fa16951de" providerId="LiveId" clId="{0E1CBE8D-6E1E-4425-94CD-60C7E8ED0B21}" dt="2022-06-22T07:21:47.990" v="8427" actId="1035"/>
          <ac:picMkLst>
            <pc:docMk/>
            <pc:sldMk cId="1658729186" sldId="258"/>
            <ac:picMk id="16" creationId="{FF503C33-1E45-C938-3843-61CFA8A07695}"/>
          </ac:picMkLst>
        </pc:picChg>
      </pc:sldChg>
      <pc:sldChg chg="add del setBg">
        <pc:chgData name="박 범준" userId="bb2cee2fa16951de" providerId="LiveId" clId="{0E1CBE8D-6E1E-4425-94CD-60C7E8ED0B21}" dt="2022-06-09T04:07:43.291" v="24"/>
        <pc:sldMkLst>
          <pc:docMk/>
          <pc:sldMk cId="1854098617" sldId="258"/>
        </pc:sldMkLst>
      </pc:sldChg>
      <pc:sldChg chg="add del setBg">
        <pc:chgData name="박 범준" userId="bb2cee2fa16951de" providerId="LiveId" clId="{0E1CBE8D-6E1E-4425-94CD-60C7E8ED0B21}" dt="2022-06-09T04:07:48.593" v="26"/>
        <pc:sldMkLst>
          <pc:docMk/>
          <pc:sldMk cId="2790644832" sldId="258"/>
        </pc:sldMkLst>
      </pc:sldChg>
      <pc:sldChg chg="addSp modSp new del">
        <pc:chgData name="박 범준" userId="bb2cee2fa16951de" providerId="LiveId" clId="{0E1CBE8D-6E1E-4425-94CD-60C7E8ED0B21}" dt="2022-06-09T04:06:33.482" v="10" actId="47"/>
        <pc:sldMkLst>
          <pc:docMk/>
          <pc:sldMk cId="4232137899" sldId="258"/>
        </pc:sldMkLst>
        <pc:picChg chg="add mod">
          <ac:chgData name="박 범준" userId="bb2cee2fa16951de" providerId="LiveId" clId="{0E1CBE8D-6E1E-4425-94CD-60C7E8ED0B21}" dt="2022-06-09T04:06:15.093" v="5"/>
          <ac:picMkLst>
            <pc:docMk/>
            <pc:sldMk cId="4232137899" sldId="258"/>
            <ac:picMk id="3" creationId="{1BCB47FE-73FE-C601-F4F4-09A78736F889}"/>
          </ac:picMkLst>
        </pc:picChg>
      </pc:sldChg>
      <pc:sldChg chg="addSp modSp new del">
        <pc:chgData name="박 범준" userId="bb2cee2fa16951de" providerId="LiveId" clId="{0E1CBE8D-6E1E-4425-94CD-60C7E8ED0B21}" dt="2022-06-09T04:06:33.482" v="10" actId="47"/>
        <pc:sldMkLst>
          <pc:docMk/>
          <pc:sldMk cId="1726999051" sldId="259"/>
        </pc:sldMkLst>
        <pc:picChg chg="add mod">
          <ac:chgData name="박 범준" userId="bb2cee2fa16951de" providerId="LiveId" clId="{0E1CBE8D-6E1E-4425-94CD-60C7E8ED0B21}" dt="2022-06-09T04:06:17.463" v="6"/>
          <ac:picMkLst>
            <pc:docMk/>
            <pc:sldMk cId="1726999051" sldId="259"/>
            <ac:picMk id="2" creationId="{0779B593-2956-77AE-68BF-289798D15F1E}"/>
          </ac:picMkLst>
        </pc:picChg>
      </pc:sldChg>
      <pc:sldChg chg="add del setBg">
        <pc:chgData name="박 범준" userId="bb2cee2fa16951de" providerId="LiveId" clId="{0E1CBE8D-6E1E-4425-94CD-60C7E8ED0B21}" dt="2022-06-09T04:07:42.593" v="23"/>
        <pc:sldMkLst>
          <pc:docMk/>
          <pc:sldMk cId="1780379505" sldId="259"/>
        </pc:sldMkLst>
      </pc:sldChg>
      <pc:sldChg chg="addSp delSp modSp add mod">
        <pc:chgData name="박 범준" userId="bb2cee2fa16951de" providerId="LiveId" clId="{0E1CBE8D-6E1E-4425-94CD-60C7E8ED0B21}" dt="2022-06-09T06:00:23.289" v="2882" actId="1076"/>
        <pc:sldMkLst>
          <pc:docMk/>
          <pc:sldMk cId="3780022626" sldId="259"/>
        </pc:sldMkLst>
        <pc:picChg chg="add del mod">
          <ac:chgData name="박 범준" userId="bb2cee2fa16951de" providerId="LiveId" clId="{0E1CBE8D-6E1E-4425-94CD-60C7E8ED0B21}" dt="2022-06-09T05:36:52.279" v="2322" actId="478"/>
          <ac:picMkLst>
            <pc:docMk/>
            <pc:sldMk cId="3780022626" sldId="259"/>
            <ac:picMk id="3" creationId="{4005DA88-D741-6057-3053-45D5F9FC0DC7}"/>
          </ac:picMkLst>
        </pc:picChg>
        <pc:picChg chg="add del mod">
          <ac:chgData name="박 범준" userId="bb2cee2fa16951de" providerId="LiveId" clId="{0E1CBE8D-6E1E-4425-94CD-60C7E8ED0B21}" dt="2022-06-09T05:45:37.166" v="2327" actId="478"/>
          <ac:picMkLst>
            <pc:docMk/>
            <pc:sldMk cId="3780022626" sldId="259"/>
            <ac:picMk id="5" creationId="{3ABC5972-501F-35E4-FF0F-BF7D697BBDEF}"/>
          </ac:picMkLst>
        </pc:picChg>
        <pc:picChg chg="add del mod modCrop">
          <ac:chgData name="박 범준" userId="bb2cee2fa16951de" providerId="LiveId" clId="{0E1CBE8D-6E1E-4425-94CD-60C7E8ED0B21}" dt="2022-06-09T06:00:09.310" v="2874" actId="478"/>
          <ac:picMkLst>
            <pc:docMk/>
            <pc:sldMk cId="3780022626" sldId="259"/>
            <ac:picMk id="7" creationId="{F3DD7097-332C-C822-EC84-A24760A303A0}"/>
          </ac:picMkLst>
        </pc:picChg>
        <pc:picChg chg="add mod">
          <ac:chgData name="박 범준" userId="bb2cee2fa16951de" providerId="LiveId" clId="{0E1CBE8D-6E1E-4425-94CD-60C7E8ED0B21}" dt="2022-06-09T06:00:23.289" v="2882" actId="1076"/>
          <ac:picMkLst>
            <pc:docMk/>
            <pc:sldMk cId="3780022626" sldId="259"/>
            <ac:picMk id="9" creationId="{A5EFE598-B428-A29C-2189-1DB180F2996F}"/>
          </ac:picMkLst>
        </pc:picChg>
      </pc:sldChg>
      <pc:sldChg chg="add del setBg">
        <pc:chgData name="박 범준" userId="bb2cee2fa16951de" providerId="LiveId" clId="{0E1CBE8D-6E1E-4425-94CD-60C7E8ED0B21}" dt="2022-06-09T04:07:54.520" v="29"/>
        <pc:sldMkLst>
          <pc:docMk/>
          <pc:sldMk cId="4017771060" sldId="259"/>
        </pc:sldMkLst>
      </pc:sldChg>
      <pc:sldChg chg="addSp delSp modSp add mod">
        <pc:chgData name="박 범준" userId="bb2cee2fa16951de" providerId="LiveId" clId="{0E1CBE8D-6E1E-4425-94CD-60C7E8ED0B21}" dt="2022-06-09T05:58:08.995" v="2873" actId="1076"/>
        <pc:sldMkLst>
          <pc:docMk/>
          <pc:sldMk cId="1528879484" sldId="260"/>
        </pc:sldMkLst>
        <pc:picChg chg="add del mod modCrop">
          <ac:chgData name="박 범준" userId="bb2cee2fa16951de" providerId="LiveId" clId="{0E1CBE8D-6E1E-4425-94CD-60C7E8ED0B21}" dt="2022-06-09T05:57:18.947" v="2866" actId="478"/>
          <ac:picMkLst>
            <pc:docMk/>
            <pc:sldMk cId="1528879484" sldId="260"/>
            <ac:picMk id="3" creationId="{9839712E-B73C-E90C-E128-244F8D64D5B2}"/>
          </ac:picMkLst>
        </pc:picChg>
        <pc:picChg chg="add mod">
          <ac:chgData name="박 범준" userId="bb2cee2fa16951de" providerId="LiveId" clId="{0E1CBE8D-6E1E-4425-94CD-60C7E8ED0B21}" dt="2022-06-09T05:58:08.995" v="2873" actId="1076"/>
          <ac:picMkLst>
            <pc:docMk/>
            <pc:sldMk cId="1528879484" sldId="260"/>
            <ac:picMk id="5" creationId="{961D1113-612A-8728-062F-D5665E70EB90}"/>
          </ac:picMkLst>
        </pc:picChg>
      </pc:sldChg>
      <pc:sldChg chg="add del setBg">
        <pc:chgData name="박 범준" userId="bb2cee2fa16951de" providerId="LiveId" clId="{0E1CBE8D-6E1E-4425-94CD-60C7E8ED0B21}" dt="2022-06-09T04:07:56.328" v="32"/>
        <pc:sldMkLst>
          <pc:docMk/>
          <pc:sldMk cId="2355415322" sldId="260"/>
        </pc:sldMkLst>
      </pc:sldChg>
      <pc:sldChg chg="add del setBg">
        <pc:chgData name="박 범준" userId="bb2cee2fa16951de" providerId="LiveId" clId="{0E1CBE8D-6E1E-4425-94CD-60C7E8ED0B21}" dt="2022-06-09T04:07:42.410" v="22"/>
        <pc:sldMkLst>
          <pc:docMk/>
          <pc:sldMk cId="3413255657" sldId="260"/>
        </pc:sldMkLst>
      </pc:sldChg>
      <pc:sldChg chg="addSp modSp new del">
        <pc:chgData name="박 범준" userId="bb2cee2fa16951de" providerId="LiveId" clId="{0E1CBE8D-6E1E-4425-94CD-60C7E8ED0B21}" dt="2022-06-09T04:06:33.482" v="10" actId="47"/>
        <pc:sldMkLst>
          <pc:docMk/>
          <pc:sldMk cId="4092223560" sldId="260"/>
        </pc:sldMkLst>
        <pc:picChg chg="add mod">
          <ac:chgData name="박 범준" userId="bb2cee2fa16951de" providerId="LiveId" clId="{0E1CBE8D-6E1E-4425-94CD-60C7E8ED0B21}" dt="2022-06-09T04:06:18.379" v="7"/>
          <ac:picMkLst>
            <pc:docMk/>
            <pc:sldMk cId="4092223560" sldId="260"/>
            <ac:picMk id="2" creationId="{683BD08E-A743-6A10-E898-682B4001FA6F}"/>
          </ac:picMkLst>
        </pc:picChg>
      </pc:sldChg>
      <pc:sldChg chg="addSp delSp modSp add mod">
        <pc:chgData name="박 범준" userId="bb2cee2fa16951de" providerId="LiveId" clId="{0E1CBE8D-6E1E-4425-94CD-60C7E8ED0B21}" dt="2022-06-09T05:48:46.128" v="2360" actId="1076"/>
        <pc:sldMkLst>
          <pc:docMk/>
          <pc:sldMk cId="899466466" sldId="261"/>
        </pc:sldMkLst>
        <pc:picChg chg="add del mod modCrop">
          <ac:chgData name="박 범준" userId="bb2cee2fa16951de" providerId="LiveId" clId="{0E1CBE8D-6E1E-4425-94CD-60C7E8ED0B21}" dt="2022-06-09T05:47:48.613" v="2351" actId="478"/>
          <ac:picMkLst>
            <pc:docMk/>
            <pc:sldMk cId="899466466" sldId="261"/>
            <ac:picMk id="3" creationId="{75604805-9050-B484-212F-71592764FC0F}"/>
          </ac:picMkLst>
        </pc:picChg>
        <pc:picChg chg="add mod">
          <ac:chgData name="박 범준" userId="bb2cee2fa16951de" providerId="LiveId" clId="{0E1CBE8D-6E1E-4425-94CD-60C7E8ED0B21}" dt="2022-06-09T05:48:07.299" v="2354" actId="1076"/>
          <ac:picMkLst>
            <pc:docMk/>
            <pc:sldMk cId="899466466" sldId="261"/>
            <ac:picMk id="5" creationId="{76024F8D-6DBE-A5BD-5DD4-3A6E706BC62A}"/>
          </ac:picMkLst>
        </pc:picChg>
        <pc:picChg chg="add mod">
          <ac:chgData name="박 범준" userId="bb2cee2fa16951de" providerId="LiveId" clId="{0E1CBE8D-6E1E-4425-94CD-60C7E8ED0B21}" dt="2022-06-09T05:48:32.223" v="2358" actId="14100"/>
          <ac:picMkLst>
            <pc:docMk/>
            <pc:sldMk cId="899466466" sldId="261"/>
            <ac:picMk id="7" creationId="{72922097-445E-F8D9-1184-5D1A0883D041}"/>
          </ac:picMkLst>
        </pc:picChg>
        <pc:picChg chg="add mod">
          <ac:chgData name="박 범준" userId="bb2cee2fa16951de" providerId="LiveId" clId="{0E1CBE8D-6E1E-4425-94CD-60C7E8ED0B21}" dt="2022-06-09T05:48:46.128" v="2360" actId="1076"/>
          <ac:picMkLst>
            <pc:docMk/>
            <pc:sldMk cId="899466466" sldId="261"/>
            <ac:picMk id="9" creationId="{5A451D6D-577C-C722-5043-935DBE3EE6FA}"/>
          </ac:picMkLst>
        </pc:picChg>
      </pc:sldChg>
      <pc:sldChg chg="add del setBg">
        <pc:chgData name="박 범준" userId="bb2cee2fa16951de" providerId="LiveId" clId="{0E1CBE8D-6E1E-4425-94CD-60C7E8ED0B21}" dt="2022-06-09T04:07:42.272" v="21"/>
        <pc:sldMkLst>
          <pc:docMk/>
          <pc:sldMk cId="2254525463" sldId="261"/>
        </pc:sldMkLst>
      </pc:sldChg>
      <pc:sldChg chg="add del setBg">
        <pc:chgData name="박 범준" userId="bb2cee2fa16951de" providerId="LiveId" clId="{0E1CBE8D-6E1E-4425-94CD-60C7E8ED0B21}" dt="2022-06-09T04:07:58.234" v="35"/>
        <pc:sldMkLst>
          <pc:docMk/>
          <pc:sldMk cId="2313425619" sldId="261"/>
        </pc:sldMkLst>
      </pc:sldChg>
      <pc:sldChg chg="addSp modSp new del">
        <pc:chgData name="박 범준" userId="bb2cee2fa16951de" providerId="LiveId" clId="{0E1CBE8D-6E1E-4425-94CD-60C7E8ED0B21}" dt="2022-06-09T04:06:33.482" v="10" actId="47"/>
        <pc:sldMkLst>
          <pc:docMk/>
          <pc:sldMk cId="4118574760" sldId="261"/>
        </pc:sldMkLst>
        <pc:picChg chg="add mod">
          <ac:chgData name="박 범준" userId="bb2cee2fa16951de" providerId="LiveId" clId="{0E1CBE8D-6E1E-4425-94CD-60C7E8ED0B21}" dt="2022-06-09T04:06:19.033" v="8"/>
          <ac:picMkLst>
            <pc:docMk/>
            <pc:sldMk cId="4118574760" sldId="261"/>
            <ac:picMk id="2" creationId="{64030E43-1ED0-5299-A45E-7C7098DD6C6C}"/>
          </ac:picMkLst>
        </pc:picChg>
      </pc:sldChg>
      <pc:sldChg chg="addSp modSp add mod">
        <pc:chgData name="박 범준" userId="bb2cee2fa16951de" providerId="LiveId" clId="{0E1CBE8D-6E1E-4425-94CD-60C7E8ED0B21}" dt="2022-06-09T05:49:16.405" v="2365" actId="14100"/>
        <pc:sldMkLst>
          <pc:docMk/>
          <pc:sldMk cId="1485838252" sldId="262"/>
        </pc:sldMkLst>
        <pc:picChg chg="add mod">
          <ac:chgData name="박 범준" userId="bb2cee2fa16951de" providerId="LiveId" clId="{0E1CBE8D-6E1E-4425-94CD-60C7E8ED0B21}" dt="2022-06-09T05:49:00.361" v="2362" actId="1076"/>
          <ac:picMkLst>
            <pc:docMk/>
            <pc:sldMk cId="1485838252" sldId="262"/>
            <ac:picMk id="3" creationId="{0EF5075F-F3CB-7D35-9B95-76AEF7162CC4}"/>
          </ac:picMkLst>
        </pc:picChg>
        <pc:picChg chg="add mod">
          <ac:chgData name="박 범준" userId="bb2cee2fa16951de" providerId="LiveId" clId="{0E1CBE8D-6E1E-4425-94CD-60C7E8ED0B21}" dt="2022-06-09T05:49:16.405" v="2365" actId="14100"/>
          <ac:picMkLst>
            <pc:docMk/>
            <pc:sldMk cId="1485838252" sldId="262"/>
            <ac:picMk id="5" creationId="{1ECAFC75-F367-CB7D-1AF1-BC0870F7A1DF}"/>
          </ac:picMkLst>
        </pc:picChg>
      </pc:sldChg>
      <pc:sldChg chg="addSp modSp new del">
        <pc:chgData name="박 범준" userId="bb2cee2fa16951de" providerId="LiveId" clId="{0E1CBE8D-6E1E-4425-94CD-60C7E8ED0B21}" dt="2022-06-09T04:06:33.482" v="10" actId="47"/>
        <pc:sldMkLst>
          <pc:docMk/>
          <pc:sldMk cId="2849250520" sldId="262"/>
        </pc:sldMkLst>
        <pc:picChg chg="add mod">
          <ac:chgData name="박 범준" userId="bb2cee2fa16951de" providerId="LiveId" clId="{0E1CBE8D-6E1E-4425-94CD-60C7E8ED0B21}" dt="2022-06-09T04:06:19.505" v="9"/>
          <ac:picMkLst>
            <pc:docMk/>
            <pc:sldMk cId="2849250520" sldId="262"/>
            <ac:picMk id="2" creationId="{F2AB9A82-CA28-1C70-67D3-7489387A8575}"/>
          </ac:picMkLst>
        </pc:picChg>
      </pc:sldChg>
      <pc:sldChg chg="add del setBg">
        <pc:chgData name="박 범준" userId="bb2cee2fa16951de" providerId="LiveId" clId="{0E1CBE8D-6E1E-4425-94CD-60C7E8ED0B21}" dt="2022-06-09T04:08:01.875" v="38"/>
        <pc:sldMkLst>
          <pc:docMk/>
          <pc:sldMk cId="3862995576" sldId="262"/>
        </pc:sldMkLst>
      </pc:sldChg>
      <pc:sldChg chg="add del setBg">
        <pc:chgData name="박 범준" userId="bb2cee2fa16951de" providerId="LiveId" clId="{0E1CBE8D-6E1E-4425-94CD-60C7E8ED0B21}" dt="2022-06-09T04:08:01.875" v="38"/>
        <pc:sldMkLst>
          <pc:docMk/>
          <pc:sldMk cId="1825862296" sldId="263"/>
        </pc:sldMkLst>
      </pc:sldChg>
      <pc:sldChg chg="addSp modSp add ord">
        <pc:chgData name="박 범준" userId="bb2cee2fa16951de" providerId="LiveId" clId="{0E1CBE8D-6E1E-4425-94CD-60C7E8ED0B21}" dt="2022-06-09T06:02:06.734" v="2888" actId="1076"/>
        <pc:sldMkLst>
          <pc:docMk/>
          <pc:sldMk cId="2178774704" sldId="263"/>
        </pc:sldMkLst>
        <pc:picChg chg="add mod">
          <ac:chgData name="박 범준" userId="bb2cee2fa16951de" providerId="LiveId" clId="{0E1CBE8D-6E1E-4425-94CD-60C7E8ED0B21}" dt="2022-06-09T06:02:06.734" v="2888" actId="1076"/>
          <ac:picMkLst>
            <pc:docMk/>
            <pc:sldMk cId="2178774704" sldId="263"/>
            <ac:picMk id="1026" creationId="{C5344F7C-2BA8-2E4F-BEC1-9863EDFD0220}"/>
          </ac:picMkLst>
        </pc:picChg>
      </pc:sldChg>
      <pc:sldChg chg="add del setBg">
        <pc:chgData name="박 범준" userId="bb2cee2fa16951de" providerId="LiveId" clId="{0E1CBE8D-6E1E-4425-94CD-60C7E8ED0B21}" dt="2022-06-09T04:08:01.875" v="38"/>
        <pc:sldMkLst>
          <pc:docMk/>
          <pc:sldMk cId="1694870381" sldId="264"/>
        </pc:sldMkLst>
      </pc:sldChg>
      <pc:sldChg chg="addSp delSp modSp add mod">
        <pc:chgData name="박 범준" userId="bb2cee2fa16951de" providerId="LiveId" clId="{0E1CBE8D-6E1E-4425-94CD-60C7E8ED0B21}" dt="2022-06-22T06:11:23.195" v="7519" actId="207"/>
        <pc:sldMkLst>
          <pc:docMk/>
          <pc:sldMk cId="2995942463" sldId="264"/>
        </pc:sldMkLst>
        <pc:spChg chg="add mod">
          <ac:chgData name="박 범준" userId="bb2cee2fa16951de" providerId="LiveId" clId="{0E1CBE8D-6E1E-4425-94CD-60C7E8ED0B21}" dt="2022-06-22T06:11:23.195" v="7519" actId="207"/>
          <ac:spMkLst>
            <pc:docMk/>
            <pc:sldMk cId="2995942463" sldId="264"/>
            <ac:spMk id="6" creationId="{C6F58D1F-8A7E-6EF2-B2A1-3C356EE4A6B6}"/>
          </ac:spMkLst>
        </pc:spChg>
        <pc:spChg chg="add mod">
          <ac:chgData name="박 범준" userId="bb2cee2fa16951de" providerId="LiveId" clId="{0E1CBE8D-6E1E-4425-94CD-60C7E8ED0B21}" dt="2022-06-09T06:19:32.460" v="2934"/>
          <ac:spMkLst>
            <pc:docMk/>
            <pc:sldMk cId="2995942463" sldId="264"/>
            <ac:spMk id="8" creationId="{5689A359-C976-6321-1C37-698A0556679A}"/>
          </ac:spMkLst>
        </pc:spChg>
        <pc:picChg chg="add del mod">
          <ac:chgData name="박 범준" userId="bb2cee2fa16951de" providerId="LiveId" clId="{0E1CBE8D-6E1E-4425-94CD-60C7E8ED0B21}" dt="2022-06-09T06:18:54.997" v="2895" actId="478"/>
          <ac:picMkLst>
            <pc:docMk/>
            <pc:sldMk cId="2995942463" sldId="264"/>
            <ac:picMk id="3" creationId="{CEB31219-3869-65D3-7B54-A0459A708A48}"/>
          </ac:picMkLst>
        </pc:picChg>
        <pc:picChg chg="add mod">
          <ac:chgData name="박 범준" userId="bb2cee2fa16951de" providerId="LiveId" clId="{0E1CBE8D-6E1E-4425-94CD-60C7E8ED0B21}" dt="2022-06-09T06:24:41.747" v="3026" actId="1076"/>
          <ac:picMkLst>
            <pc:docMk/>
            <pc:sldMk cId="2995942463" sldId="264"/>
            <ac:picMk id="5" creationId="{FE27EE0F-1854-3907-9CFF-75795AF328E3}"/>
          </ac:picMkLst>
        </pc:picChg>
        <pc:picChg chg="add mod">
          <ac:chgData name="박 범준" userId="bb2cee2fa16951de" providerId="LiveId" clId="{0E1CBE8D-6E1E-4425-94CD-60C7E8ED0B21}" dt="2022-06-09T06:24:44.427" v="3027" actId="1076"/>
          <ac:picMkLst>
            <pc:docMk/>
            <pc:sldMk cId="2995942463" sldId="264"/>
            <ac:picMk id="7" creationId="{36856E7E-F116-B1E3-1203-1B6CB6937B8B}"/>
          </ac:picMkLst>
        </pc:picChg>
        <pc:picChg chg="add del mod">
          <ac:chgData name="박 범준" userId="bb2cee2fa16951de" providerId="LiveId" clId="{0E1CBE8D-6E1E-4425-94CD-60C7E8ED0B21}" dt="2022-06-09T06:23:21.866" v="3004" actId="478"/>
          <ac:picMkLst>
            <pc:docMk/>
            <pc:sldMk cId="2995942463" sldId="264"/>
            <ac:picMk id="9" creationId="{E1C8D522-6E5E-1F3B-DE93-A7DA43B5E2E9}"/>
          </ac:picMkLst>
        </pc:picChg>
        <pc:picChg chg="add del mod">
          <ac:chgData name="박 범준" userId="bb2cee2fa16951de" providerId="LiveId" clId="{0E1CBE8D-6E1E-4425-94CD-60C7E8ED0B21}" dt="2022-06-09T06:23:22.335" v="3005" actId="478"/>
          <ac:picMkLst>
            <pc:docMk/>
            <pc:sldMk cId="2995942463" sldId="264"/>
            <ac:picMk id="10" creationId="{1DC6D45B-FEE7-250D-DA7B-410D8124DC29}"/>
          </ac:picMkLst>
        </pc:picChg>
        <pc:picChg chg="add del mod">
          <ac:chgData name="박 범준" userId="bb2cee2fa16951de" providerId="LiveId" clId="{0E1CBE8D-6E1E-4425-94CD-60C7E8ED0B21}" dt="2022-06-09T06:24:45.678" v="3028" actId="478"/>
          <ac:picMkLst>
            <pc:docMk/>
            <pc:sldMk cId="2995942463" sldId="264"/>
            <ac:picMk id="11" creationId="{522BCB85-5BE3-F45E-1B39-FB37E0BBE89D}"/>
          </ac:picMkLst>
        </pc:picChg>
        <pc:picChg chg="add del mod">
          <ac:chgData name="박 범준" userId="bb2cee2fa16951de" providerId="LiveId" clId="{0E1CBE8D-6E1E-4425-94CD-60C7E8ED0B21}" dt="2022-06-09T06:24:45.678" v="3028" actId="478"/>
          <ac:picMkLst>
            <pc:docMk/>
            <pc:sldMk cId="2995942463" sldId="264"/>
            <ac:picMk id="12" creationId="{D3B3F281-A7C7-793C-04F0-300B3E20CAFB}"/>
          </ac:picMkLst>
        </pc:picChg>
      </pc:sldChg>
      <pc:sldChg chg="add del setBg">
        <pc:chgData name="박 범준" userId="bb2cee2fa16951de" providerId="LiveId" clId="{0E1CBE8D-6E1E-4425-94CD-60C7E8ED0B21}" dt="2022-06-09T04:08:01.875" v="38"/>
        <pc:sldMkLst>
          <pc:docMk/>
          <pc:sldMk cId="998179936" sldId="265"/>
        </pc:sldMkLst>
      </pc:sldChg>
      <pc:sldChg chg="addSp delSp modSp add mod">
        <pc:chgData name="박 범준" userId="bb2cee2fa16951de" providerId="LiveId" clId="{0E1CBE8D-6E1E-4425-94CD-60C7E8ED0B21}" dt="2022-06-22T06:54:14.742" v="8158" actId="1036"/>
        <pc:sldMkLst>
          <pc:docMk/>
          <pc:sldMk cId="2545750062" sldId="265"/>
        </pc:sldMkLst>
        <pc:spChg chg="add del mod">
          <ac:chgData name="박 범준" userId="bb2cee2fa16951de" providerId="LiveId" clId="{0E1CBE8D-6E1E-4425-94CD-60C7E8ED0B21}" dt="2022-06-22T04:51:14.352" v="4147" actId="478"/>
          <ac:spMkLst>
            <pc:docMk/>
            <pc:sldMk cId="2545750062" sldId="265"/>
            <ac:spMk id="7" creationId="{84A2350A-A443-BB96-C42B-EA7B540324FE}"/>
          </ac:spMkLst>
        </pc:spChg>
        <pc:spChg chg="add mod">
          <ac:chgData name="박 범준" userId="bb2cee2fa16951de" providerId="LiveId" clId="{0E1CBE8D-6E1E-4425-94CD-60C7E8ED0B21}" dt="2022-06-09T06:22:11.613" v="2991"/>
          <ac:spMkLst>
            <pc:docMk/>
            <pc:sldMk cId="2545750062" sldId="265"/>
            <ac:spMk id="8" creationId="{281722AA-38F0-05BC-F801-57A3D4EB649E}"/>
          </ac:spMkLst>
        </pc:spChg>
        <pc:spChg chg="add mod">
          <ac:chgData name="박 범준" userId="bb2cee2fa16951de" providerId="LiveId" clId="{0E1CBE8D-6E1E-4425-94CD-60C7E8ED0B21}" dt="2022-06-22T05:16:52.547" v="6144" actId="20577"/>
          <ac:spMkLst>
            <pc:docMk/>
            <pc:sldMk cId="2545750062" sldId="265"/>
            <ac:spMk id="9" creationId="{88B8C645-D3B0-2D82-5661-3B69D4C17426}"/>
          </ac:spMkLst>
        </pc:spChg>
        <pc:picChg chg="add del mod">
          <ac:chgData name="박 범준" userId="bb2cee2fa16951de" providerId="LiveId" clId="{0E1CBE8D-6E1E-4425-94CD-60C7E8ED0B21}" dt="2022-06-22T03:59:54.065" v="3942" actId="478"/>
          <ac:picMkLst>
            <pc:docMk/>
            <pc:sldMk cId="2545750062" sldId="265"/>
            <ac:picMk id="3" creationId="{2A681EB4-986A-3219-1CEF-46912F961B64}"/>
          </ac:picMkLst>
        </pc:picChg>
        <pc:picChg chg="add del mod ord">
          <ac:chgData name="박 범준" userId="bb2cee2fa16951de" providerId="LiveId" clId="{0E1CBE8D-6E1E-4425-94CD-60C7E8ED0B21}" dt="2022-06-22T05:07:17.706" v="4910" actId="478"/>
          <ac:picMkLst>
            <pc:docMk/>
            <pc:sldMk cId="2545750062" sldId="265"/>
            <ac:picMk id="4" creationId="{23C8C2DA-4A29-9859-915D-073827D3E534}"/>
          </ac:picMkLst>
        </pc:picChg>
        <pc:picChg chg="add del mod">
          <ac:chgData name="박 범준" userId="bb2cee2fa16951de" providerId="LiveId" clId="{0E1CBE8D-6E1E-4425-94CD-60C7E8ED0B21}" dt="2022-06-09T06:20:41.515" v="2949" actId="478"/>
          <ac:picMkLst>
            <pc:docMk/>
            <pc:sldMk cId="2545750062" sldId="265"/>
            <ac:picMk id="5" creationId="{A34362C6-EF74-EEEB-5F98-F544C355278A}"/>
          </ac:picMkLst>
        </pc:picChg>
        <pc:picChg chg="add mod">
          <ac:chgData name="박 범준" userId="bb2cee2fa16951de" providerId="LiveId" clId="{0E1CBE8D-6E1E-4425-94CD-60C7E8ED0B21}" dt="2022-06-22T06:54:14.742" v="8158" actId="1036"/>
          <ac:picMkLst>
            <pc:docMk/>
            <pc:sldMk cId="2545750062" sldId="265"/>
            <ac:picMk id="6" creationId="{6CE24E75-7754-7C96-4871-A8EA388A78E2}"/>
          </ac:picMkLst>
        </pc:picChg>
        <pc:picChg chg="add del mod">
          <ac:chgData name="박 범준" userId="bb2cee2fa16951de" providerId="LiveId" clId="{0E1CBE8D-6E1E-4425-94CD-60C7E8ED0B21}" dt="2022-06-09T06:29:42.905" v="3051" actId="478"/>
          <ac:picMkLst>
            <pc:docMk/>
            <pc:sldMk cId="2545750062" sldId="265"/>
            <ac:picMk id="7" creationId="{024ACCA1-1694-C1AE-DC6B-2530D6A09630}"/>
          </ac:picMkLst>
        </pc:picChg>
        <pc:picChg chg="add mod">
          <ac:chgData name="박 범준" userId="bb2cee2fa16951de" providerId="LiveId" clId="{0E1CBE8D-6E1E-4425-94CD-60C7E8ED0B21}" dt="2022-06-09T06:29:57.181" v="3061" actId="1076"/>
          <ac:picMkLst>
            <pc:docMk/>
            <pc:sldMk cId="2545750062" sldId="265"/>
            <ac:picMk id="10" creationId="{F8303065-FB09-2AEB-050D-370269E63918}"/>
          </ac:picMkLst>
        </pc:picChg>
        <pc:picChg chg="add del mod">
          <ac:chgData name="박 범준" userId="bb2cee2fa16951de" providerId="LiveId" clId="{0E1CBE8D-6E1E-4425-94CD-60C7E8ED0B21}" dt="2022-06-09T06:29:58.391" v="3062" actId="478"/>
          <ac:picMkLst>
            <pc:docMk/>
            <pc:sldMk cId="2545750062" sldId="265"/>
            <ac:picMk id="11" creationId="{900A0C4F-11A5-9262-CB97-58EF24729F0B}"/>
          </ac:picMkLst>
        </pc:picChg>
        <pc:picChg chg="add del mod">
          <ac:chgData name="박 범준" userId="bb2cee2fa16951de" providerId="LiveId" clId="{0E1CBE8D-6E1E-4425-94CD-60C7E8ED0B21}" dt="2022-06-09T06:29:58.391" v="3062" actId="478"/>
          <ac:picMkLst>
            <pc:docMk/>
            <pc:sldMk cId="2545750062" sldId="265"/>
            <ac:picMk id="12" creationId="{EE762A0D-A43C-0D7E-D987-840B20C92DEC}"/>
          </ac:picMkLst>
        </pc:picChg>
      </pc:sldChg>
      <pc:sldChg chg="addSp delSp modSp add mod">
        <pc:chgData name="박 범준" userId="bb2cee2fa16951de" providerId="LiveId" clId="{0E1CBE8D-6E1E-4425-94CD-60C7E8ED0B21}" dt="2022-06-22T06:10:57.404" v="7517" actId="207"/>
        <pc:sldMkLst>
          <pc:docMk/>
          <pc:sldMk cId="640450317" sldId="266"/>
        </pc:sldMkLst>
        <pc:spChg chg="add del mod">
          <ac:chgData name="박 범준" userId="bb2cee2fa16951de" providerId="LiveId" clId="{0E1CBE8D-6E1E-4425-94CD-60C7E8ED0B21}" dt="2022-06-22T04:51:16.151" v="4149" actId="478"/>
          <ac:spMkLst>
            <pc:docMk/>
            <pc:sldMk cId="640450317" sldId="266"/>
            <ac:spMk id="5" creationId="{F57BCE13-67C9-9AD5-23D6-B4AAD30F8C6F}"/>
          </ac:spMkLst>
        </pc:spChg>
        <pc:spChg chg="add mod">
          <ac:chgData name="박 범준" userId="bb2cee2fa16951de" providerId="LiveId" clId="{0E1CBE8D-6E1E-4425-94CD-60C7E8ED0B21}" dt="2022-06-22T06:10:57.404" v="7517" actId="207"/>
          <ac:spMkLst>
            <pc:docMk/>
            <pc:sldMk cId="640450317" sldId="266"/>
            <ac:spMk id="6" creationId="{98182E1B-95A3-0A15-091B-AF7F7902B390}"/>
          </ac:spMkLst>
        </pc:spChg>
        <pc:spChg chg="add mod">
          <ac:chgData name="박 범준" userId="bb2cee2fa16951de" providerId="LiveId" clId="{0E1CBE8D-6E1E-4425-94CD-60C7E8ED0B21}" dt="2022-06-09T06:52:00.653" v="3286"/>
          <ac:spMkLst>
            <pc:docMk/>
            <pc:sldMk cId="640450317" sldId="266"/>
            <ac:spMk id="10" creationId="{F8585753-8661-60F8-562A-CA7F58CC61F8}"/>
          </ac:spMkLst>
        </pc:spChg>
        <pc:picChg chg="add del mod">
          <ac:chgData name="박 범준" userId="bb2cee2fa16951de" providerId="LiveId" clId="{0E1CBE8D-6E1E-4425-94CD-60C7E8ED0B21}" dt="2022-06-09T06:23:32.823" v="3007" actId="478"/>
          <ac:picMkLst>
            <pc:docMk/>
            <pc:sldMk cId="640450317" sldId="266"/>
            <ac:picMk id="2" creationId="{855F4602-1F3B-952F-E233-A753339F50BB}"/>
          </ac:picMkLst>
        </pc:picChg>
        <pc:picChg chg="add del mod">
          <ac:chgData name="박 범준" userId="bb2cee2fa16951de" providerId="LiveId" clId="{0E1CBE8D-6E1E-4425-94CD-60C7E8ED0B21}" dt="2022-06-09T06:23:32.823" v="3007" actId="478"/>
          <ac:picMkLst>
            <pc:docMk/>
            <pc:sldMk cId="640450317" sldId="266"/>
            <ac:picMk id="3" creationId="{D13E2CCB-8A1F-C9B5-415C-C974375307B4}"/>
          </ac:picMkLst>
        </pc:picChg>
        <pc:picChg chg="add del mod">
          <ac:chgData name="박 범준" userId="bb2cee2fa16951de" providerId="LiveId" clId="{0E1CBE8D-6E1E-4425-94CD-60C7E8ED0B21}" dt="2022-06-09T06:25:49.880" v="3043" actId="478"/>
          <ac:picMkLst>
            <pc:docMk/>
            <pc:sldMk cId="640450317" sldId="266"/>
            <ac:picMk id="5" creationId="{060C4326-D9E0-2398-9968-1C45CE88AB14}"/>
          </ac:picMkLst>
        </pc:picChg>
        <pc:picChg chg="add del mod">
          <ac:chgData name="박 범준" userId="bb2cee2fa16951de" providerId="LiveId" clId="{0E1CBE8D-6E1E-4425-94CD-60C7E8ED0B21}" dt="2022-06-09T06:23:49.855" v="3017" actId="478"/>
          <ac:picMkLst>
            <pc:docMk/>
            <pc:sldMk cId="640450317" sldId="266"/>
            <ac:picMk id="6" creationId="{5B4C31C8-A05B-8049-9FE4-3BDC3AEB676C}"/>
          </ac:picMkLst>
        </pc:picChg>
        <pc:picChg chg="add del mod">
          <ac:chgData name="박 범준" userId="bb2cee2fa16951de" providerId="LiveId" clId="{0E1CBE8D-6E1E-4425-94CD-60C7E8ED0B21}" dt="2022-06-09T06:23:49.855" v="3017" actId="478"/>
          <ac:picMkLst>
            <pc:docMk/>
            <pc:sldMk cId="640450317" sldId="266"/>
            <ac:picMk id="7" creationId="{E3F0FA8A-CBB4-3FB8-EB08-554D9A7283B4}"/>
          </ac:picMkLst>
        </pc:picChg>
        <pc:picChg chg="add del mod">
          <ac:chgData name="박 범준" userId="bb2cee2fa16951de" providerId="LiveId" clId="{0E1CBE8D-6E1E-4425-94CD-60C7E8ED0B21}" dt="2022-06-09T06:23:57.941" v="3021" actId="478"/>
          <ac:picMkLst>
            <pc:docMk/>
            <pc:sldMk cId="640450317" sldId="266"/>
            <ac:picMk id="8" creationId="{9974A5BD-1734-B410-DD28-1E2A78C5091D}"/>
          </ac:picMkLst>
        </pc:picChg>
        <pc:picChg chg="add del mod">
          <ac:chgData name="박 범준" userId="bb2cee2fa16951de" providerId="LiveId" clId="{0E1CBE8D-6E1E-4425-94CD-60C7E8ED0B21}" dt="2022-06-09T06:23:57.941" v="3021" actId="478"/>
          <ac:picMkLst>
            <pc:docMk/>
            <pc:sldMk cId="640450317" sldId="266"/>
            <ac:picMk id="9" creationId="{79274CF4-7D6C-7771-B28B-6BC39A68C27B}"/>
          </ac:picMkLst>
        </pc:picChg>
        <pc:picChg chg="add del mod">
          <ac:chgData name="박 범준" userId="bb2cee2fa16951de" providerId="LiveId" clId="{0E1CBE8D-6E1E-4425-94CD-60C7E8ED0B21}" dt="2022-06-09T06:30:03.037" v="3064"/>
          <ac:picMkLst>
            <pc:docMk/>
            <pc:sldMk cId="640450317" sldId="266"/>
            <ac:picMk id="11" creationId="{37B0D25E-B0FE-163E-7032-C0F6659FBB6C}"/>
          </ac:picMkLst>
        </pc:picChg>
        <pc:picChg chg="add del mod">
          <ac:chgData name="박 범준" userId="bb2cee2fa16951de" providerId="LiveId" clId="{0E1CBE8D-6E1E-4425-94CD-60C7E8ED0B21}" dt="2022-06-09T06:30:03.037" v="3064"/>
          <ac:picMkLst>
            <pc:docMk/>
            <pc:sldMk cId="640450317" sldId="266"/>
            <ac:picMk id="12" creationId="{33B295AF-1953-EC7B-34BE-913AC79EF7CD}"/>
          </ac:picMkLst>
        </pc:picChg>
        <pc:picChg chg="add del mod">
          <ac:chgData name="박 범준" userId="bb2cee2fa16951de" providerId="LiveId" clId="{0E1CBE8D-6E1E-4425-94CD-60C7E8ED0B21}" dt="2022-06-09T06:51:50.966" v="3271" actId="478"/>
          <ac:picMkLst>
            <pc:docMk/>
            <pc:sldMk cId="640450317" sldId="266"/>
            <ac:picMk id="14" creationId="{D8F33CC4-A133-F83B-0EB3-6B87ABA25280}"/>
          </ac:picMkLst>
        </pc:picChg>
        <pc:picChg chg="add del mod">
          <ac:chgData name="박 범준" userId="bb2cee2fa16951de" providerId="LiveId" clId="{0E1CBE8D-6E1E-4425-94CD-60C7E8ED0B21}" dt="2022-06-09T06:30:23.698" v="3071" actId="478"/>
          <ac:picMkLst>
            <pc:docMk/>
            <pc:sldMk cId="640450317" sldId="266"/>
            <ac:picMk id="15" creationId="{1EB36BC0-5FA7-E076-C8B2-8868B141725F}"/>
          </ac:picMkLst>
        </pc:picChg>
        <pc:picChg chg="add del mod">
          <ac:chgData name="박 범준" userId="bb2cee2fa16951de" providerId="LiveId" clId="{0E1CBE8D-6E1E-4425-94CD-60C7E8ED0B21}" dt="2022-06-09T06:30:23.698" v="3071" actId="478"/>
          <ac:picMkLst>
            <pc:docMk/>
            <pc:sldMk cId="640450317" sldId="266"/>
            <ac:picMk id="16" creationId="{73AD8BA9-FC4B-7BA1-0638-E26248838786}"/>
          </ac:picMkLst>
        </pc:picChg>
        <pc:picChg chg="add del mod">
          <ac:chgData name="박 범준" userId="bb2cee2fa16951de" providerId="LiveId" clId="{0E1CBE8D-6E1E-4425-94CD-60C7E8ED0B21}" dt="2022-06-09T06:35:39.508" v="3185"/>
          <ac:picMkLst>
            <pc:docMk/>
            <pc:sldMk cId="640450317" sldId="266"/>
            <ac:picMk id="17" creationId="{3925CEC7-8E16-5D93-F667-A2645BECBB64}"/>
          </ac:picMkLst>
        </pc:picChg>
        <pc:picChg chg="add del mod">
          <ac:chgData name="박 범준" userId="bb2cee2fa16951de" providerId="LiveId" clId="{0E1CBE8D-6E1E-4425-94CD-60C7E8ED0B21}" dt="2022-06-09T06:35:39.508" v="3185"/>
          <ac:picMkLst>
            <pc:docMk/>
            <pc:sldMk cId="640450317" sldId="266"/>
            <ac:picMk id="18" creationId="{1693750A-C1BF-310D-33E6-474ADBE7406C}"/>
          </ac:picMkLst>
        </pc:picChg>
        <pc:picChg chg="add del mod">
          <ac:chgData name="박 범준" userId="bb2cee2fa16951de" providerId="LiveId" clId="{0E1CBE8D-6E1E-4425-94CD-60C7E8ED0B21}" dt="2022-06-09T06:46:14.535" v="3252" actId="478"/>
          <ac:picMkLst>
            <pc:docMk/>
            <pc:sldMk cId="640450317" sldId="266"/>
            <ac:picMk id="19" creationId="{812E0D7B-5B67-8C73-E89D-CE64B7A4D2C8}"/>
          </ac:picMkLst>
        </pc:picChg>
        <pc:picChg chg="add del mod">
          <ac:chgData name="박 범준" userId="bb2cee2fa16951de" providerId="LiveId" clId="{0E1CBE8D-6E1E-4425-94CD-60C7E8ED0B21}" dt="2022-06-09T06:35:57.119" v="3203" actId="478"/>
          <ac:picMkLst>
            <pc:docMk/>
            <pc:sldMk cId="640450317" sldId="266"/>
            <ac:picMk id="20" creationId="{1D1C706D-EB1F-E50E-B7A0-01F7BD71B8F9}"/>
          </ac:picMkLst>
        </pc:picChg>
        <pc:picChg chg="add del mod ord">
          <ac:chgData name="박 범준" userId="bb2cee2fa16951de" providerId="LiveId" clId="{0E1CBE8D-6E1E-4425-94CD-60C7E8ED0B21}" dt="2022-06-09T07:03:56.111" v="3305" actId="478"/>
          <ac:picMkLst>
            <pc:docMk/>
            <pc:sldMk cId="640450317" sldId="266"/>
            <ac:picMk id="21" creationId="{12A6E97D-8047-065F-9CD1-D60FED8A6187}"/>
          </ac:picMkLst>
        </pc:picChg>
        <pc:picChg chg="add del mod ord">
          <ac:chgData name="박 범준" userId="bb2cee2fa16951de" providerId="LiveId" clId="{0E1CBE8D-6E1E-4425-94CD-60C7E8ED0B21}" dt="2022-06-09T07:03:56.111" v="3305" actId="478"/>
          <ac:picMkLst>
            <pc:docMk/>
            <pc:sldMk cId="640450317" sldId="266"/>
            <ac:picMk id="23" creationId="{3AA05E7F-DE3E-3473-D8F0-0ACAD3C150A3}"/>
          </ac:picMkLst>
        </pc:picChg>
        <pc:picChg chg="add mod ord">
          <ac:chgData name="박 범준" userId="bb2cee2fa16951de" providerId="LiveId" clId="{0E1CBE8D-6E1E-4425-94CD-60C7E8ED0B21}" dt="2022-06-09T07:03:54.428" v="3304" actId="167"/>
          <ac:picMkLst>
            <pc:docMk/>
            <pc:sldMk cId="640450317" sldId="266"/>
            <ac:picMk id="25" creationId="{5728C2E3-E5DD-21C9-1D26-F6BA22AAE77B}"/>
          </ac:picMkLst>
        </pc:picChg>
        <pc:picChg chg="add mod ord">
          <ac:chgData name="박 범준" userId="bb2cee2fa16951de" providerId="LiveId" clId="{0E1CBE8D-6E1E-4425-94CD-60C7E8ED0B21}" dt="2022-06-09T07:03:54.428" v="3304" actId="167"/>
          <ac:picMkLst>
            <pc:docMk/>
            <pc:sldMk cId="640450317" sldId="266"/>
            <ac:picMk id="27" creationId="{3BF4A671-2BE7-8B9A-98F7-A4F4E14FBCA2}"/>
          </ac:picMkLst>
        </pc:picChg>
      </pc:sldChg>
      <pc:sldChg chg="add del setBg">
        <pc:chgData name="박 범준" userId="bb2cee2fa16951de" providerId="LiveId" clId="{0E1CBE8D-6E1E-4425-94CD-60C7E8ED0B21}" dt="2022-06-09T04:08:01.875" v="38"/>
        <pc:sldMkLst>
          <pc:docMk/>
          <pc:sldMk cId="2220118106" sldId="266"/>
        </pc:sldMkLst>
      </pc:sldChg>
      <pc:sldChg chg="add del setBg">
        <pc:chgData name="박 범준" userId="bb2cee2fa16951de" providerId="LiveId" clId="{0E1CBE8D-6E1E-4425-94CD-60C7E8ED0B21}" dt="2022-06-09T04:08:04.157" v="41"/>
        <pc:sldMkLst>
          <pc:docMk/>
          <pc:sldMk cId="584878988" sldId="267"/>
        </pc:sldMkLst>
      </pc:sldChg>
      <pc:sldChg chg="addSp delSp modSp add mod">
        <pc:chgData name="박 범준" userId="bb2cee2fa16951de" providerId="LiveId" clId="{0E1CBE8D-6E1E-4425-94CD-60C7E8ED0B21}" dt="2022-06-22T06:54:19.777" v="8159"/>
        <pc:sldMkLst>
          <pc:docMk/>
          <pc:sldMk cId="620333153" sldId="267"/>
        </pc:sldMkLst>
        <pc:spChg chg="add del mod">
          <ac:chgData name="박 범준" userId="bb2cee2fa16951de" providerId="LiveId" clId="{0E1CBE8D-6E1E-4425-94CD-60C7E8ED0B21}" dt="2022-06-22T04:51:17.910" v="4150" actId="478"/>
          <ac:spMkLst>
            <pc:docMk/>
            <pc:sldMk cId="620333153" sldId="267"/>
            <ac:spMk id="6" creationId="{DA1B5403-E70C-9645-AC8C-3364B4CDD489}"/>
          </ac:spMkLst>
        </pc:spChg>
        <pc:spChg chg="add mod">
          <ac:chgData name="박 범준" userId="bb2cee2fa16951de" providerId="LiveId" clId="{0E1CBE8D-6E1E-4425-94CD-60C7E8ED0B21}" dt="2022-06-22T06:10:01.214" v="7515" actId="20577"/>
          <ac:spMkLst>
            <pc:docMk/>
            <pc:sldMk cId="620333153" sldId="267"/>
            <ac:spMk id="7" creationId="{0AA11D53-3F5C-E656-125B-31A79F8A1307}"/>
          </ac:spMkLst>
        </pc:spChg>
        <pc:spChg chg="add mod">
          <ac:chgData name="박 범준" userId="bb2cee2fa16951de" providerId="LiveId" clId="{0E1CBE8D-6E1E-4425-94CD-60C7E8ED0B21}" dt="2022-06-09T06:31:20.974" v="3131" actId="20577"/>
          <ac:spMkLst>
            <pc:docMk/>
            <pc:sldMk cId="620333153" sldId="267"/>
            <ac:spMk id="8" creationId="{61726425-5A8D-763F-12C4-B621C39066E8}"/>
          </ac:spMkLst>
        </pc:spChg>
        <pc:picChg chg="add mod">
          <ac:chgData name="박 범준" userId="bb2cee2fa16951de" providerId="LiveId" clId="{0E1CBE8D-6E1E-4425-94CD-60C7E8ED0B21}" dt="2022-06-09T06:30:49.143" v="3082" actId="14100"/>
          <ac:picMkLst>
            <pc:docMk/>
            <pc:sldMk cId="620333153" sldId="267"/>
            <ac:picMk id="3" creationId="{11647CAE-E2C5-C251-9E06-67F86716A36F}"/>
          </ac:picMkLst>
        </pc:picChg>
        <pc:picChg chg="add mod">
          <ac:chgData name="박 범준" userId="bb2cee2fa16951de" providerId="LiveId" clId="{0E1CBE8D-6E1E-4425-94CD-60C7E8ED0B21}" dt="2022-06-09T06:30:57.326" v="3084" actId="14100"/>
          <ac:picMkLst>
            <pc:docMk/>
            <pc:sldMk cId="620333153" sldId="267"/>
            <ac:picMk id="5" creationId="{6C20638A-B15C-842C-4133-C96492BE69A5}"/>
          </ac:picMkLst>
        </pc:picChg>
        <pc:picChg chg="add del mod">
          <ac:chgData name="박 범준" userId="bb2cee2fa16951de" providerId="LiveId" clId="{0E1CBE8D-6E1E-4425-94CD-60C7E8ED0B21}" dt="2022-06-09T06:30:59.005" v="3085" actId="478"/>
          <ac:picMkLst>
            <pc:docMk/>
            <pc:sldMk cId="620333153" sldId="267"/>
            <ac:picMk id="6" creationId="{61DFDB78-9A7F-2044-00BC-A30B7981E550}"/>
          </ac:picMkLst>
        </pc:picChg>
        <pc:picChg chg="add del mod">
          <ac:chgData name="박 범준" userId="bb2cee2fa16951de" providerId="LiveId" clId="{0E1CBE8D-6E1E-4425-94CD-60C7E8ED0B21}" dt="2022-06-09T06:30:59.005" v="3085" actId="478"/>
          <ac:picMkLst>
            <pc:docMk/>
            <pc:sldMk cId="620333153" sldId="267"/>
            <ac:picMk id="7" creationId="{0306DA42-35E2-A87E-A9D6-7740087D9791}"/>
          </ac:picMkLst>
        </pc:picChg>
        <pc:picChg chg="add mod">
          <ac:chgData name="박 범준" userId="bb2cee2fa16951de" providerId="LiveId" clId="{0E1CBE8D-6E1E-4425-94CD-60C7E8ED0B21}" dt="2022-06-22T06:54:19.777" v="8159"/>
          <ac:picMkLst>
            <pc:docMk/>
            <pc:sldMk cId="620333153" sldId="267"/>
            <ac:picMk id="9" creationId="{1EACA3DA-8BB5-99A6-E764-587D0F93B169}"/>
          </ac:picMkLst>
        </pc:picChg>
      </pc:sldChg>
      <pc:sldChg chg="add del setBg">
        <pc:chgData name="박 범준" userId="bb2cee2fa16951de" providerId="LiveId" clId="{0E1CBE8D-6E1E-4425-94CD-60C7E8ED0B21}" dt="2022-06-09T04:08:04.157" v="41"/>
        <pc:sldMkLst>
          <pc:docMk/>
          <pc:sldMk cId="896682710" sldId="268"/>
        </pc:sldMkLst>
      </pc:sldChg>
      <pc:sldChg chg="addSp delSp modSp add mod">
        <pc:chgData name="박 범준" userId="bb2cee2fa16951de" providerId="LiveId" clId="{0E1CBE8D-6E1E-4425-94CD-60C7E8ED0B21}" dt="2022-06-22T06:54:31.614" v="8160"/>
        <pc:sldMkLst>
          <pc:docMk/>
          <pc:sldMk cId="1487287659" sldId="268"/>
        </pc:sldMkLst>
        <pc:spChg chg="add del mod">
          <ac:chgData name="박 범준" userId="bb2cee2fa16951de" providerId="LiveId" clId="{0E1CBE8D-6E1E-4425-94CD-60C7E8ED0B21}" dt="2022-06-09T06:31:59.898" v="3135"/>
          <ac:spMkLst>
            <pc:docMk/>
            <pc:sldMk cId="1487287659" sldId="268"/>
            <ac:spMk id="4" creationId="{2B58ECE7-AB09-D459-3F9A-9877552EBB62}"/>
          </ac:spMkLst>
        </pc:spChg>
        <pc:spChg chg="add del mod">
          <ac:chgData name="박 범준" userId="bb2cee2fa16951de" providerId="LiveId" clId="{0E1CBE8D-6E1E-4425-94CD-60C7E8ED0B21}" dt="2022-06-22T04:51:20.265" v="4151" actId="478"/>
          <ac:spMkLst>
            <pc:docMk/>
            <pc:sldMk cId="1487287659" sldId="268"/>
            <ac:spMk id="5" creationId="{D1930C06-3A4A-6B2B-5B8F-CB17F62D413B}"/>
          </ac:spMkLst>
        </pc:spChg>
        <pc:spChg chg="add mod">
          <ac:chgData name="박 범준" userId="bb2cee2fa16951de" providerId="LiveId" clId="{0E1CBE8D-6E1E-4425-94CD-60C7E8ED0B21}" dt="2022-06-22T06:47:53.231" v="7831" actId="20577"/>
          <ac:spMkLst>
            <pc:docMk/>
            <pc:sldMk cId="1487287659" sldId="268"/>
            <ac:spMk id="6" creationId="{33A8CF36-261D-D31A-B30A-0DF6DFE3911E}"/>
          </ac:spMkLst>
        </pc:spChg>
        <pc:spChg chg="add mod">
          <ac:chgData name="박 범준" userId="bb2cee2fa16951de" providerId="LiveId" clId="{0E1CBE8D-6E1E-4425-94CD-60C7E8ED0B21}" dt="2022-06-09T06:32:22.670" v="3160"/>
          <ac:spMkLst>
            <pc:docMk/>
            <pc:sldMk cId="1487287659" sldId="268"/>
            <ac:spMk id="7" creationId="{FDD1B408-6CD9-9D42-FF0E-AC8CA5CCDDC7}"/>
          </ac:spMkLst>
        </pc:spChg>
        <pc:picChg chg="add mod">
          <ac:chgData name="박 범준" userId="bb2cee2fa16951de" providerId="LiveId" clId="{0E1CBE8D-6E1E-4425-94CD-60C7E8ED0B21}" dt="2022-06-09T06:36:07.455" v="3206" actId="1076"/>
          <ac:picMkLst>
            <pc:docMk/>
            <pc:sldMk cId="1487287659" sldId="268"/>
            <ac:picMk id="3" creationId="{038C3E67-C255-FD00-039C-D53AA16016A2}"/>
          </ac:picMkLst>
        </pc:picChg>
        <pc:picChg chg="add del mod">
          <ac:chgData name="박 범준" userId="bb2cee2fa16951de" providerId="LiveId" clId="{0E1CBE8D-6E1E-4425-94CD-60C7E8ED0B21}" dt="2022-06-09T06:32:13.755" v="3139" actId="478"/>
          <ac:picMkLst>
            <pc:docMk/>
            <pc:sldMk cId="1487287659" sldId="268"/>
            <ac:picMk id="5" creationId="{6E51F3FC-852C-6C58-2688-169D3703015E}"/>
          </ac:picMkLst>
        </pc:picChg>
        <pc:picChg chg="add del mod">
          <ac:chgData name="박 범준" userId="bb2cee2fa16951de" providerId="LiveId" clId="{0E1CBE8D-6E1E-4425-94CD-60C7E8ED0B21}" dt="2022-06-09T06:32:13.755" v="3139" actId="478"/>
          <ac:picMkLst>
            <pc:docMk/>
            <pc:sldMk cId="1487287659" sldId="268"/>
            <ac:picMk id="6" creationId="{C92FA13C-1FA1-2CEC-41F9-4C7F80B063BE}"/>
          </ac:picMkLst>
        </pc:picChg>
        <pc:picChg chg="add mod">
          <ac:chgData name="박 범준" userId="bb2cee2fa16951de" providerId="LiveId" clId="{0E1CBE8D-6E1E-4425-94CD-60C7E8ED0B21}" dt="2022-06-09T06:36:04.736" v="3205"/>
          <ac:picMkLst>
            <pc:docMk/>
            <pc:sldMk cId="1487287659" sldId="268"/>
            <ac:picMk id="8" creationId="{F9D16A29-70D1-CEBF-ABD5-5CE4F2E98E3D}"/>
          </ac:picMkLst>
        </pc:picChg>
        <pc:picChg chg="add mod">
          <ac:chgData name="박 범준" userId="bb2cee2fa16951de" providerId="LiveId" clId="{0E1CBE8D-6E1E-4425-94CD-60C7E8ED0B21}" dt="2022-06-22T06:54:31.614" v="8160"/>
          <ac:picMkLst>
            <pc:docMk/>
            <pc:sldMk cId="1487287659" sldId="268"/>
            <ac:picMk id="9" creationId="{34BC40DF-0E4A-6276-CDCC-41DB7DC18510}"/>
          </ac:picMkLst>
        </pc:picChg>
        <pc:picChg chg="add del mod">
          <ac:chgData name="박 범준" userId="bb2cee2fa16951de" providerId="LiveId" clId="{0E1CBE8D-6E1E-4425-94CD-60C7E8ED0B21}" dt="2022-06-09T06:36:08.422" v="3207" actId="478"/>
          <ac:picMkLst>
            <pc:docMk/>
            <pc:sldMk cId="1487287659" sldId="268"/>
            <ac:picMk id="9" creationId="{79635A04-3E2B-5881-3F97-0AA79F1F04EF}"/>
          </ac:picMkLst>
        </pc:picChg>
      </pc:sldChg>
      <pc:sldChg chg="add del setBg">
        <pc:chgData name="박 범준" userId="bb2cee2fa16951de" providerId="LiveId" clId="{0E1CBE8D-6E1E-4425-94CD-60C7E8ED0B21}" dt="2022-06-09T04:08:04.157" v="41"/>
        <pc:sldMkLst>
          <pc:docMk/>
          <pc:sldMk cId="834012192" sldId="269"/>
        </pc:sldMkLst>
      </pc:sldChg>
      <pc:sldChg chg="addSp delSp modSp add mod">
        <pc:chgData name="박 범준" userId="bb2cee2fa16951de" providerId="LiveId" clId="{0E1CBE8D-6E1E-4425-94CD-60C7E8ED0B21}" dt="2022-06-22T09:12:26.895" v="8440" actId="20577"/>
        <pc:sldMkLst>
          <pc:docMk/>
          <pc:sldMk cId="1467956415" sldId="269"/>
        </pc:sldMkLst>
        <pc:spChg chg="add mod">
          <ac:chgData name="박 범준" userId="bb2cee2fa16951de" providerId="LiveId" clId="{0E1CBE8D-6E1E-4425-94CD-60C7E8ED0B21}" dt="2022-06-09T06:33:42.710" v="3183"/>
          <ac:spMkLst>
            <pc:docMk/>
            <pc:sldMk cId="1467956415" sldId="269"/>
            <ac:spMk id="4" creationId="{B96506D1-135D-B8FD-F307-DBAF23A08605}"/>
          </ac:spMkLst>
        </pc:spChg>
        <pc:spChg chg="add del mod">
          <ac:chgData name="박 범준" userId="bb2cee2fa16951de" providerId="LiveId" clId="{0E1CBE8D-6E1E-4425-94CD-60C7E8ED0B21}" dt="2022-06-22T04:51:22.179" v="4152" actId="478"/>
          <ac:spMkLst>
            <pc:docMk/>
            <pc:sldMk cId="1467956415" sldId="269"/>
            <ac:spMk id="5" creationId="{6E11BEBD-8B71-93C5-0B99-2A90E536C24B}"/>
          </ac:spMkLst>
        </pc:spChg>
        <pc:spChg chg="add mod">
          <ac:chgData name="박 범준" userId="bb2cee2fa16951de" providerId="LiveId" clId="{0E1CBE8D-6E1E-4425-94CD-60C7E8ED0B21}" dt="2022-06-22T09:12:26.895" v="8440" actId="20577"/>
          <ac:spMkLst>
            <pc:docMk/>
            <pc:sldMk cId="1467956415" sldId="269"/>
            <ac:spMk id="9" creationId="{EF106F8D-21E2-83AB-3F67-F273F1C4785D}"/>
          </ac:spMkLst>
        </pc:spChg>
        <pc:picChg chg="add mod">
          <ac:chgData name="박 범준" userId="bb2cee2fa16951de" providerId="LiveId" clId="{0E1CBE8D-6E1E-4425-94CD-60C7E8ED0B21}" dt="2022-06-09T06:39:56.786" v="3235" actId="1035"/>
          <ac:picMkLst>
            <pc:docMk/>
            <pc:sldMk cId="1467956415" sldId="269"/>
            <ac:picMk id="3" creationId="{8841D9CD-6112-1781-6D34-D557E0606C77}"/>
          </ac:picMkLst>
        </pc:picChg>
        <pc:picChg chg="add del mod">
          <ac:chgData name="박 범준" userId="bb2cee2fa16951de" providerId="LiveId" clId="{0E1CBE8D-6E1E-4425-94CD-60C7E8ED0B21}" dt="2022-06-09T06:33:18.553" v="3167" actId="478"/>
          <ac:picMkLst>
            <pc:docMk/>
            <pc:sldMk cId="1467956415" sldId="269"/>
            <ac:picMk id="5" creationId="{BA1E7D3C-A14F-0692-B5A4-B3FFF168F553}"/>
          </ac:picMkLst>
        </pc:picChg>
        <pc:picChg chg="add del">
          <ac:chgData name="박 범준" userId="bb2cee2fa16951de" providerId="LiveId" clId="{0E1CBE8D-6E1E-4425-94CD-60C7E8ED0B21}" dt="2022-06-22T06:47:58.536" v="7833" actId="22"/>
          <ac:picMkLst>
            <pc:docMk/>
            <pc:sldMk cId="1467956415" sldId="269"/>
            <ac:picMk id="6" creationId="{8D7B0AEF-A141-E6F6-E43E-88D79ABD20DB}"/>
          </ac:picMkLst>
        </pc:picChg>
        <pc:picChg chg="add del mod">
          <ac:chgData name="박 범준" userId="bb2cee2fa16951de" providerId="LiveId" clId="{0E1CBE8D-6E1E-4425-94CD-60C7E8ED0B21}" dt="2022-06-09T06:36:25.050" v="3209"/>
          <ac:picMkLst>
            <pc:docMk/>
            <pc:sldMk cId="1467956415" sldId="269"/>
            <ac:picMk id="6" creationId="{BBF37A9F-3A4C-05D3-DFF5-E81C1ADC728A}"/>
          </ac:picMkLst>
        </pc:picChg>
        <pc:picChg chg="add del mod">
          <ac:chgData name="박 범준" userId="bb2cee2fa16951de" providerId="LiveId" clId="{0E1CBE8D-6E1E-4425-94CD-60C7E8ED0B21}" dt="2022-06-09T06:36:25.050" v="3209"/>
          <ac:picMkLst>
            <pc:docMk/>
            <pc:sldMk cId="1467956415" sldId="269"/>
            <ac:picMk id="7" creationId="{25525C8C-22B1-1507-1766-0904538C9413}"/>
          </ac:picMkLst>
        </pc:picChg>
        <pc:picChg chg="add mod">
          <ac:chgData name="박 범준" userId="bb2cee2fa16951de" providerId="LiveId" clId="{0E1CBE8D-6E1E-4425-94CD-60C7E8ED0B21}" dt="2022-06-09T06:36:26.788" v="3212"/>
          <ac:picMkLst>
            <pc:docMk/>
            <pc:sldMk cId="1467956415" sldId="269"/>
            <ac:picMk id="8" creationId="{01FCDA98-1E9D-13CA-C10B-D8A9B9063162}"/>
          </ac:picMkLst>
        </pc:picChg>
        <pc:picChg chg="add del mod">
          <ac:chgData name="박 범준" userId="bb2cee2fa16951de" providerId="LiveId" clId="{0E1CBE8D-6E1E-4425-94CD-60C7E8ED0B21}" dt="2022-06-09T06:36:32.124" v="3214" actId="478"/>
          <ac:picMkLst>
            <pc:docMk/>
            <pc:sldMk cId="1467956415" sldId="269"/>
            <ac:picMk id="9" creationId="{8FF68E8C-6503-D2D7-FDD5-32D62A86D02A}"/>
          </ac:picMkLst>
        </pc:picChg>
        <pc:picChg chg="add mod">
          <ac:chgData name="박 범준" userId="bb2cee2fa16951de" providerId="LiveId" clId="{0E1CBE8D-6E1E-4425-94CD-60C7E8ED0B21}" dt="2022-06-22T06:54:34.727" v="8161"/>
          <ac:picMkLst>
            <pc:docMk/>
            <pc:sldMk cId="1467956415" sldId="269"/>
            <ac:picMk id="10" creationId="{9C1EC5A1-7554-074F-81A0-A36EB98F3E95}"/>
          </ac:picMkLst>
        </pc:picChg>
      </pc:sldChg>
      <pc:sldChg chg="add del setBg">
        <pc:chgData name="박 범준" userId="bb2cee2fa16951de" providerId="LiveId" clId="{0E1CBE8D-6E1E-4425-94CD-60C7E8ED0B21}" dt="2022-06-09T04:08:04.157" v="41"/>
        <pc:sldMkLst>
          <pc:docMk/>
          <pc:sldMk cId="640096450" sldId="270"/>
        </pc:sldMkLst>
      </pc:sldChg>
      <pc:sldChg chg="addSp delSp modSp add mod delAnim modAnim">
        <pc:chgData name="박 범준" userId="bb2cee2fa16951de" providerId="LiveId" clId="{0E1CBE8D-6E1E-4425-94CD-60C7E8ED0B21}" dt="2022-06-22T11:28:39.261" v="12656" actId="478"/>
        <pc:sldMkLst>
          <pc:docMk/>
          <pc:sldMk cId="2817845414" sldId="270"/>
        </pc:sldMkLst>
        <pc:spChg chg="add mod">
          <ac:chgData name="박 범준" userId="bb2cee2fa16951de" providerId="LiveId" clId="{0E1CBE8D-6E1E-4425-94CD-60C7E8ED0B21}" dt="2022-06-22T11:21:59.979" v="12412" actId="20577"/>
          <ac:spMkLst>
            <pc:docMk/>
            <pc:sldMk cId="2817845414" sldId="270"/>
            <ac:spMk id="2" creationId="{97D296E9-2591-02D0-00CC-71FA7A4CF855}"/>
          </ac:spMkLst>
        </pc:spChg>
        <pc:picChg chg="add del mod">
          <ac:chgData name="박 범준" userId="bb2cee2fa16951de" providerId="LiveId" clId="{0E1CBE8D-6E1E-4425-94CD-60C7E8ED0B21}" dt="2022-06-22T11:28:04.223" v="12641" actId="478"/>
          <ac:picMkLst>
            <pc:docMk/>
            <pc:sldMk cId="2817845414" sldId="270"/>
            <ac:picMk id="3" creationId="{1DA8AD5C-7AC8-866E-4947-B90B48226CDF}"/>
          </ac:picMkLst>
        </pc:picChg>
        <pc:picChg chg="add del mod">
          <ac:chgData name="박 범준" userId="bb2cee2fa16951de" providerId="LiveId" clId="{0E1CBE8D-6E1E-4425-94CD-60C7E8ED0B21}" dt="2022-06-22T11:23:54.062" v="12512" actId="478"/>
          <ac:picMkLst>
            <pc:docMk/>
            <pc:sldMk cId="2817845414" sldId="270"/>
            <ac:picMk id="4" creationId="{8D9CCEA2-E292-64E2-D6E6-1BCAC10D2C3F}"/>
          </ac:picMkLst>
        </pc:picChg>
        <pc:picChg chg="add del mod">
          <ac:chgData name="박 범준" userId="bb2cee2fa16951de" providerId="LiveId" clId="{0E1CBE8D-6E1E-4425-94CD-60C7E8ED0B21}" dt="2022-06-22T11:28:39.261" v="12656" actId="478"/>
          <ac:picMkLst>
            <pc:docMk/>
            <pc:sldMk cId="2817845414" sldId="270"/>
            <ac:picMk id="5" creationId="{682679D1-6540-BFD2-90C7-764D330FC9DE}"/>
          </ac:picMkLst>
        </pc:picChg>
        <pc:picChg chg="add mod ord">
          <ac:chgData name="박 범준" userId="bb2cee2fa16951de" providerId="LiveId" clId="{0E1CBE8D-6E1E-4425-94CD-60C7E8ED0B21}" dt="2022-06-22T11:28:37.856" v="12655" actId="167"/>
          <ac:picMkLst>
            <pc:docMk/>
            <pc:sldMk cId="2817845414" sldId="270"/>
            <ac:picMk id="6" creationId="{35CF2D73-2B43-35F8-5D86-59F05EC21424}"/>
          </ac:picMkLst>
        </pc:picChg>
      </pc:sldChg>
      <pc:sldChg chg="addSp delSp modSp add mod delAnim modAnim">
        <pc:chgData name="박 범준" userId="bb2cee2fa16951de" providerId="LiveId" clId="{0E1CBE8D-6E1E-4425-94CD-60C7E8ED0B21}" dt="2022-06-22T13:10:54.680" v="15787" actId="478"/>
        <pc:sldMkLst>
          <pc:docMk/>
          <pc:sldMk cId="1893964622" sldId="271"/>
        </pc:sldMkLst>
        <pc:spChg chg="add mod">
          <ac:chgData name="박 범준" userId="bb2cee2fa16951de" providerId="LiveId" clId="{0E1CBE8D-6E1E-4425-94CD-60C7E8ED0B21}" dt="2022-06-22T11:24:08.295" v="12553"/>
          <ac:spMkLst>
            <pc:docMk/>
            <pc:sldMk cId="1893964622" sldId="271"/>
            <ac:spMk id="2" creationId="{225B8303-9C72-7E42-992A-3F780806C490}"/>
          </ac:spMkLst>
        </pc:spChg>
        <pc:spChg chg="add del mod">
          <ac:chgData name="박 범준" userId="bb2cee2fa16951de" providerId="LiveId" clId="{0E1CBE8D-6E1E-4425-94CD-60C7E8ED0B21}" dt="2022-06-22T06:53:10.024" v="8136" actId="478"/>
          <ac:spMkLst>
            <pc:docMk/>
            <pc:sldMk cId="1893964622" sldId="271"/>
            <ac:spMk id="2" creationId="{301C49AA-6560-CBD7-1485-96E5C8285ACF}"/>
          </ac:spMkLst>
        </pc:spChg>
        <pc:picChg chg="add del mod">
          <ac:chgData name="박 범준" userId="bb2cee2fa16951de" providerId="LiveId" clId="{0E1CBE8D-6E1E-4425-94CD-60C7E8ED0B21}" dt="2022-06-22T13:09:55.752" v="15773" actId="478"/>
          <ac:picMkLst>
            <pc:docMk/>
            <pc:sldMk cId="1893964622" sldId="271"/>
            <ac:picMk id="3" creationId="{197399E7-4557-D4FC-2364-E15F18587016}"/>
          </ac:picMkLst>
        </pc:picChg>
        <pc:picChg chg="add del mod ord">
          <ac:chgData name="박 범준" userId="bb2cee2fa16951de" providerId="LiveId" clId="{0E1CBE8D-6E1E-4425-94CD-60C7E8ED0B21}" dt="2022-06-22T13:10:54.680" v="15787" actId="478"/>
          <ac:picMkLst>
            <pc:docMk/>
            <pc:sldMk cId="1893964622" sldId="271"/>
            <ac:picMk id="4" creationId="{FA020B96-99D6-B434-7BE8-00FCAC9BD0C5}"/>
          </ac:picMkLst>
        </pc:picChg>
        <pc:picChg chg="add mod ord">
          <ac:chgData name="박 범준" userId="bb2cee2fa16951de" providerId="LiveId" clId="{0E1CBE8D-6E1E-4425-94CD-60C7E8ED0B21}" dt="2022-06-22T13:10:53.396" v="15786" actId="167"/>
          <ac:picMkLst>
            <pc:docMk/>
            <pc:sldMk cId="1893964622" sldId="271"/>
            <ac:picMk id="5" creationId="{AD4FB58A-B158-80A0-E659-98ACE0ED9851}"/>
          </ac:picMkLst>
        </pc:picChg>
      </pc:sldChg>
      <pc:sldChg chg="add del setBg">
        <pc:chgData name="박 범준" userId="bb2cee2fa16951de" providerId="LiveId" clId="{0E1CBE8D-6E1E-4425-94CD-60C7E8ED0B21}" dt="2022-06-09T04:08:04.157" v="41"/>
        <pc:sldMkLst>
          <pc:docMk/>
          <pc:sldMk cId="2996112163" sldId="271"/>
        </pc:sldMkLst>
      </pc:sldChg>
      <pc:sldChg chg="addSp delSp modSp add mod ord delAnim modAnim">
        <pc:chgData name="박 범준" userId="bb2cee2fa16951de" providerId="LiveId" clId="{0E1CBE8D-6E1E-4425-94CD-60C7E8ED0B21}" dt="2022-06-22T13:10:37.225" v="15780" actId="478"/>
        <pc:sldMkLst>
          <pc:docMk/>
          <pc:sldMk cId="2543786478" sldId="272"/>
        </pc:sldMkLst>
        <pc:spChg chg="add mod">
          <ac:chgData name="박 범준" userId="bb2cee2fa16951de" providerId="LiveId" clId="{0E1CBE8D-6E1E-4425-94CD-60C7E8ED0B21}" dt="2022-06-22T11:25:33.205" v="12616"/>
          <ac:spMkLst>
            <pc:docMk/>
            <pc:sldMk cId="2543786478" sldId="272"/>
            <ac:spMk id="2" creationId="{C9981221-142D-3C70-305E-0A5566D035FA}"/>
          </ac:spMkLst>
        </pc:spChg>
        <pc:spChg chg="add del mod">
          <ac:chgData name="박 범준" userId="bb2cee2fa16951de" providerId="LiveId" clId="{0E1CBE8D-6E1E-4425-94CD-60C7E8ED0B21}" dt="2022-06-22T06:53:11.797" v="8137" actId="478"/>
          <ac:spMkLst>
            <pc:docMk/>
            <pc:sldMk cId="2543786478" sldId="272"/>
            <ac:spMk id="2" creationId="{FA032115-6499-639D-2769-3FC24310C3E7}"/>
          </ac:spMkLst>
        </pc:spChg>
        <pc:picChg chg="add del mod">
          <ac:chgData name="박 범준" userId="bb2cee2fa16951de" providerId="LiveId" clId="{0E1CBE8D-6E1E-4425-94CD-60C7E8ED0B21}" dt="2022-06-22T11:26:41.692" v="12624" actId="478"/>
          <ac:picMkLst>
            <pc:docMk/>
            <pc:sldMk cId="2543786478" sldId="272"/>
            <ac:picMk id="3" creationId="{DB4380CA-BB8B-B7A0-E013-4C4C9A1EF574}"/>
          </ac:picMkLst>
        </pc:picChg>
        <pc:picChg chg="add del mod ord">
          <ac:chgData name="박 범준" userId="bb2cee2fa16951de" providerId="LiveId" clId="{0E1CBE8D-6E1E-4425-94CD-60C7E8ED0B21}" dt="2022-06-22T11:28:01.114" v="12640" actId="478"/>
          <ac:picMkLst>
            <pc:docMk/>
            <pc:sldMk cId="2543786478" sldId="272"/>
            <ac:picMk id="4" creationId="{E1956CD1-1EDC-86E6-CF2B-8974A0BB4EB3}"/>
          </ac:picMkLst>
        </pc:picChg>
        <pc:picChg chg="add del mod">
          <ac:chgData name="박 범준" userId="bb2cee2fa16951de" providerId="LiveId" clId="{0E1CBE8D-6E1E-4425-94CD-60C7E8ED0B21}" dt="2022-06-22T13:10:37.225" v="15780" actId="478"/>
          <ac:picMkLst>
            <pc:docMk/>
            <pc:sldMk cId="2543786478" sldId="272"/>
            <ac:picMk id="5" creationId="{556423FB-F293-A96D-3459-625CA06F0622}"/>
          </ac:picMkLst>
        </pc:picChg>
        <pc:picChg chg="add mod ord">
          <ac:chgData name="박 범준" userId="bb2cee2fa16951de" providerId="LiveId" clId="{0E1CBE8D-6E1E-4425-94CD-60C7E8ED0B21}" dt="2022-06-22T13:10:35.908" v="15779" actId="167"/>
          <ac:picMkLst>
            <pc:docMk/>
            <pc:sldMk cId="2543786478" sldId="272"/>
            <ac:picMk id="6" creationId="{16CEEBED-D017-BE6F-1E83-5634B1E4462E}"/>
          </ac:picMkLst>
        </pc:picChg>
      </pc:sldChg>
      <pc:sldChg chg="add del setBg">
        <pc:chgData name="박 범준" userId="bb2cee2fa16951de" providerId="LiveId" clId="{0E1CBE8D-6E1E-4425-94CD-60C7E8ED0B21}" dt="2022-06-09T04:08:05.976" v="44"/>
        <pc:sldMkLst>
          <pc:docMk/>
          <pc:sldMk cId="4205236442" sldId="272"/>
        </pc:sldMkLst>
      </pc:sldChg>
      <pc:sldChg chg="addSp delSp modSp add mod delAnim modAnim">
        <pc:chgData name="박 범준" userId="bb2cee2fa16951de" providerId="LiveId" clId="{0E1CBE8D-6E1E-4425-94CD-60C7E8ED0B21}" dt="2022-06-22T13:11:21.592" v="15795" actId="478"/>
        <pc:sldMkLst>
          <pc:docMk/>
          <pc:sldMk cId="2818276293" sldId="273"/>
        </pc:sldMkLst>
        <pc:spChg chg="add mod">
          <ac:chgData name="박 범준" userId="bb2cee2fa16951de" providerId="LiveId" clId="{0E1CBE8D-6E1E-4425-94CD-60C7E8ED0B21}" dt="2022-06-22T11:25:02.396" v="12592"/>
          <ac:spMkLst>
            <pc:docMk/>
            <pc:sldMk cId="2818276293" sldId="273"/>
            <ac:spMk id="2" creationId="{87C04FBA-A43A-3818-7735-5737A4665C74}"/>
          </ac:spMkLst>
        </pc:spChg>
        <pc:spChg chg="add del mod">
          <ac:chgData name="박 범준" userId="bb2cee2fa16951de" providerId="LiveId" clId="{0E1CBE8D-6E1E-4425-94CD-60C7E8ED0B21}" dt="2022-06-22T06:53:14.635" v="8139" actId="478"/>
          <ac:spMkLst>
            <pc:docMk/>
            <pc:sldMk cId="2818276293" sldId="273"/>
            <ac:spMk id="2" creationId="{898CB343-5BA3-3176-6AA9-26586A8C4432}"/>
          </ac:spMkLst>
        </pc:spChg>
        <pc:picChg chg="add del mod">
          <ac:chgData name="박 범준" userId="bb2cee2fa16951de" providerId="LiveId" clId="{0E1CBE8D-6E1E-4425-94CD-60C7E8ED0B21}" dt="2022-06-22T11:24:54.487" v="12563" actId="478"/>
          <ac:picMkLst>
            <pc:docMk/>
            <pc:sldMk cId="2818276293" sldId="273"/>
            <ac:picMk id="3" creationId="{75DA0903-C600-0FF6-D8A8-10BD79425B98}"/>
          </ac:picMkLst>
        </pc:picChg>
        <pc:picChg chg="add del mod ord">
          <ac:chgData name="박 범준" userId="bb2cee2fa16951de" providerId="LiveId" clId="{0E1CBE8D-6E1E-4425-94CD-60C7E8ED0B21}" dt="2022-06-22T13:11:21.592" v="15795" actId="478"/>
          <ac:picMkLst>
            <pc:docMk/>
            <pc:sldMk cId="2818276293" sldId="273"/>
            <ac:picMk id="4" creationId="{AF69D0DC-55F0-2E60-9270-630B7CCCBD6D}"/>
          </ac:picMkLst>
        </pc:picChg>
        <pc:picChg chg="add mod ord">
          <ac:chgData name="박 범준" userId="bb2cee2fa16951de" providerId="LiveId" clId="{0E1CBE8D-6E1E-4425-94CD-60C7E8ED0B21}" dt="2022-06-22T13:11:20.232" v="15794" actId="167"/>
          <ac:picMkLst>
            <pc:docMk/>
            <pc:sldMk cId="2818276293" sldId="273"/>
            <ac:picMk id="5" creationId="{270ADF42-BA2E-0E04-339D-6086878FB983}"/>
          </ac:picMkLst>
        </pc:picChg>
      </pc:sldChg>
      <pc:sldChg chg="add del setBg">
        <pc:chgData name="박 범준" userId="bb2cee2fa16951de" providerId="LiveId" clId="{0E1CBE8D-6E1E-4425-94CD-60C7E8ED0B21}" dt="2022-06-09T04:08:05.976" v="44"/>
        <pc:sldMkLst>
          <pc:docMk/>
          <pc:sldMk cId="4236502872" sldId="273"/>
        </pc:sldMkLst>
      </pc:sldChg>
      <pc:sldChg chg="addSp delSp modSp add mod delAnim modAnim">
        <pc:chgData name="박 범준" userId="bb2cee2fa16951de" providerId="LiveId" clId="{0E1CBE8D-6E1E-4425-94CD-60C7E8ED0B21}" dt="2022-06-22T13:11:49.377" v="15803" actId="478"/>
        <pc:sldMkLst>
          <pc:docMk/>
          <pc:sldMk cId="474122823" sldId="274"/>
        </pc:sldMkLst>
        <pc:spChg chg="add mod">
          <ac:chgData name="박 범준" userId="bb2cee2fa16951de" providerId="LiveId" clId="{0E1CBE8D-6E1E-4425-94CD-60C7E8ED0B21}" dt="2022-06-22T11:27:10.054" v="12636"/>
          <ac:spMkLst>
            <pc:docMk/>
            <pc:sldMk cId="474122823" sldId="274"/>
            <ac:spMk id="2" creationId="{150328F8-1B84-25D5-55B5-1E1AD42B7F7B}"/>
          </ac:spMkLst>
        </pc:spChg>
        <pc:spChg chg="add del mod">
          <ac:chgData name="박 범준" userId="bb2cee2fa16951de" providerId="LiveId" clId="{0E1CBE8D-6E1E-4425-94CD-60C7E8ED0B21}" dt="2022-06-22T06:53:16.693" v="8140" actId="478"/>
          <ac:spMkLst>
            <pc:docMk/>
            <pc:sldMk cId="474122823" sldId="274"/>
            <ac:spMk id="2" creationId="{A5171BB0-2786-CC05-ADDA-01697B4FF7E4}"/>
          </ac:spMkLst>
        </pc:spChg>
        <pc:picChg chg="add del mod">
          <ac:chgData name="박 범준" userId="bb2cee2fa16951de" providerId="LiveId" clId="{0E1CBE8D-6E1E-4425-94CD-60C7E8ED0B21}" dt="2022-06-22T13:11:49.377" v="15803" actId="478"/>
          <ac:picMkLst>
            <pc:docMk/>
            <pc:sldMk cId="474122823" sldId="274"/>
            <ac:picMk id="3" creationId="{7E0A0913-615F-C4BE-76EF-0AD595670A4A}"/>
          </ac:picMkLst>
        </pc:picChg>
        <pc:picChg chg="add mod ord">
          <ac:chgData name="박 범준" userId="bb2cee2fa16951de" providerId="LiveId" clId="{0E1CBE8D-6E1E-4425-94CD-60C7E8ED0B21}" dt="2022-06-22T13:11:48.087" v="15802" actId="167"/>
          <ac:picMkLst>
            <pc:docMk/>
            <pc:sldMk cId="474122823" sldId="274"/>
            <ac:picMk id="4" creationId="{8B81791C-AA2E-8C8F-B618-575AB30C5B5A}"/>
          </ac:picMkLst>
        </pc:picChg>
      </pc:sldChg>
      <pc:sldChg chg="add del setBg">
        <pc:chgData name="박 범준" userId="bb2cee2fa16951de" providerId="LiveId" clId="{0E1CBE8D-6E1E-4425-94CD-60C7E8ED0B21}" dt="2022-06-09T04:08:05.976" v="44"/>
        <pc:sldMkLst>
          <pc:docMk/>
          <pc:sldMk cId="528041406" sldId="274"/>
        </pc:sldMkLst>
      </pc:sldChg>
      <pc:sldChg chg="addSp delSp modSp add del mod">
        <pc:chgData name="박 범준" userId="bb2cee2fa16951de" providerId="LiveId" clId="{0E1CBE8D-6E1E-4425-94CD-60C7E8ED0B21}" dt="2022-06-22T11:27:14.628" v="12638" actId="47"/>
        <pc:sldMkLst>
          <pc:docMk/>
          <pc:sldMk cId="2310382412" sldId="275"/>
        </pc:sldMkLst>
        <pc:spChg chg="add del mod">
          <ac:chgData name="박 범준" userId="bb2cee2fa16951de" providerId="LiveId" clId="{0E1CBE8D-6E1E-4425-94CD-60C7E8ED0B21}" dt="2022-06-22T06:53:18.190" v="8141" actId="478"/>
          <ac:spMkLst>
            <pc:docMk/>
            <pc:sldMk cId="2310382412" sldId="275"/>
            <ac:spMk id="2" creationId="{0FAB4EA7-F33D-37AE-A9DA-F4BDC1A21533}"/>
          </ac:spMkLst>
        </pc:spChg>
      </pc:sldChg>
      <pc:sldChg chg="add del setBg">
        <pc:chgData name="박 범준" userId="bb2cee2fa16951de" providerId="LiveId" clId="{0E1CBE8D-6E1E-4425-94CD-60C7E8ED0B21}" dt="2022-06-09T04:08:05.976" v="44"/>
        <pc:sldMkLst>
          <pc:docMk/>
          <pc:sldMk cId="2522298558" sldId="275"/>
        </pc:sldMkLst>
      </pc:sldChg>
      <pc:sldChg chg="add del setBg">
        <pc:chgData name="박 범준" userId="bb2cee2fa16951de" providerId="LiveId" clId="{0E1CBE8D-6E1E-4425-94CD-60C7E8ED0B21}" dt="2022-06-09T04:08:05.976" v="44"/>
        <pc:sldMkLst>
          <pc:docMk/>
          <pc:sldMk cId="2961806746" sldId="276"/>
        </pc:sldMkLst>
      </pc:sldChg>
      <pc:sldChg chg="add del">
        <pc:chgData name="박 범준" userId="bb2cee2fa16951de" providerId="LiveId" clId="{0E1CBE8D-6E1E-4425-94CD-60C7E8ED0B21}" dt="2022-06-22T11:27:15.395" v="12639" actId="47"/>
        <pc:sldMkLst>
          <pc:docMk/>
          <pc:sldMk cId="4249636401" sldId="276"/>
        </pc:sldMkLst>
      </pc:sldChg>
      <pc:sldChg chg="add del setBg">
        <pc:chgData name="박 범준" userId="bb2cee2fa16951de" providerId="LiveId" clId="{0E1CBE8D-6E1E-4425-94CD-60C7E8ED0B21}" dt="2022-06-09T04:35:55.048" v="831"/>
        <pc:sldMkLst>
          <pc:docMk/>
          <pc:sldMk cId="928376967" sldId="277"/>
        </pc:sldMkLst>
      </pc:sldChg>
      <pc:sldChg chg="addSp delSp modSp add mod">
        <pc:chgData name="박 범준" userId="bb2cee2fa16951de" providerId="LiveId" clId="{0E1CBE8D-6E1E-4425-94CD-60C7E8ED0B21}" dt="2022-06-22T12:43:46.309" v="15702" actId="21"/>
        <pc:sldMkLst>
          <pc:docMk/>
          <pc:sldMk cId="2083838279" sldId="277"/>
        </pc:sldMkLst>
        <pc:spChg chg="add del mod">
          <ac:chgData name="박 범준" userId="bb2cee2fa16951de" providerId="LiveId" clId="{0E1CBE8D-6E1E-4425-94CD-60C7E8ED0B21}" dt="2022-06-22T12:43:46.309" v="15702" actId="21"/>
          <ac:spMkLst>
            <pc:docMk/>
            <pc:sldMk cId="2083838279" sldId="277"/>
            <ac:spMk id="2" creationId="{057CDA7C-BBFB-8F0B-5D8B-3DE528DD0E4A}"/>
          </ac:spMkLst>
        </pc:spChg>
        <pc:spChg chg="add mod">
          <ac:chgData name="박 범준" userId="bb2cee2fa16951de" providerId="LiveId" clId="{0E1CBE8D-6E1E-4425-94CD-60C7E8ED0B21}" dt="2022-06-22T11:58:01.232" v="14969" actId="1036"/>
          <ac:spMkLst>
            <pc:docMk/>
            <pc:sldMk cId="2083838279" sldId="277"/>
            <ac:spMk id="3" creationId="{B0EB8085-AC4D-E556-FFDA-45B677550DF4}"/>
          </ac:spMkLst>
        </pc:spChg>
        <pc:spChg chg="add del mod">
          <ac:chgData name="박 범준" userId="bb2cee2fa16951de" providerId="LiveId" clId="{0E1CBE8D-6E1E-4425-94CD-60C7E8ED0B21}" dt="2022-06-22T11:56:59.323" v="14909"/>
          <ac:spMkLst>
            <pc:docMk/>
            <pc:sldMk cId="2083838279" sldId="277"/>
            <ac:spMk id="4" creationId="{9D6ACC27-AFA7-41E6-7C5F-890D83BF65A3}"/>
          </ac:spMkLst>
        </pc:spChg>
        <pc:spChg chg="add mod">
          <ac:chgData name="박 범준" userId="bb2cee2fa16951de" providerId="LiveId" clId="{0E1CBE8D-6E1E-4425-94CD-60C7E8ED0B21}" dt="2022-06-22T11:58:15.283" v="15021" actId="1036"/>
          <ac:spMkLst>
            <pc:docMk/>
            <pc:sldMk cId="2083838279" sldId="277"/>
            <ac:spMk id="5" creationId="{FAFAD48C-4267-1E00-8D28-D8451FB391FF}"/>
          </ac:spMkLst>
        </pc:spChg>
        <pc:spChg chg="add mod">
          <ac:chgData name="박 범준" userId="bb2cee2fa16951de" providerId="LiveId" clId="{0E1CBE8D-6E1E-4425-94CD-60C7E8ED0B21}" dt="2022-06-22T12:06:09.936" v="15689" actId="20577"/>
          <ac:spMkLst>
            <pc:docMk/>
            <pc:sldMk cId="2083838279" sldId="277"/>
            <ac:spMk id="6" creationId="{57F409BF-7D43-E8A5-AD3D-026444514EDB}"/>
          </ac:spMkLst>
        </pc:spChg>
      </pc:sldChg>
      <pc:sldChg chg="new del">
        <pc:chgData name="박 범준" userId="bb2cee2fa16951de" providerId="LiveId" clId="{0E1CBE8D-6E1E-4425-94CD-60C7E8ED0B21}" dt="2022-06-22T06:52:04.400" v="8119" actId="680"/>
        <pc:sldMkLst>
          <pc:docMk/>
          <pc:sldMk cId="2634211198" sldId="278"/>
        </pc:sldMkLst>
      </pc:sldChg>
      <pc:sldChg chg="addSp delSp modSp add del mod">
        <pc:chgData name="박 범준" userId="bb2cee2fa16951de" providerId="LiveId" clId="{0E1CBE8D-6E1E-4425-94CD-60C7E8ED0B21}" dt="2022-06-22T11:58:36.228" v="15026" actId="47"/>
        <pc:sldMkLst>
          <pc:docMk/>
          <pc:sldMk cId="3131476333" sldId="278"/>
        </pc:sldMkLst>
        <pc:spChg chg="add mod">
          <ac:chgData name="박 범준" userId="bb2cee2fa16951de" providerId="LiveId" clId="{0E1CBE8D-6E1E-4425-94CD-60C7E8ED0B21}" dt="2022-06-22T11:40:07.794" v="12786"/>
          <ac:spMkLst>
            <pc:docMk/>
            <pc:sldMk cId="3131476333" sldId="278"/>
            <ac:spMk id="2" creationId="{F38C33DC-C9D2-4472-9252-A8344E1327CD}"/>
          </ac:spMkLst>
        </pc:spChg>
        <pc:spChg chg="add mod">
          <ac:chgData name="박 범준" userId="bb2cee2fa16951de" providerId="LiveId" clId="{0E1CBE8D-6E1E-4425-94CD-60C7E8ED0B21}" dt="2022-06-22T11:56:54.442" v="14907" actId="368"/>
          <ac:spMkLst>
            <pc:docMk/>
            <pc:sldMk cId="3131476333" sldId="278"/>
            <ac:spMk id="3" creationId="{E75C5498-F740-ADA4-866D-FB1C2B068B5C}"/>
          </ac:spMkLst>
        </pc:spChg>
        <pc:spChg chg="add del mod">
          <ac:chgData name="박 범준" userId="bb2cee2fa16951de" providerId="LiveId" clId="{0E1CBE8D-6E1E-4425-94CD-60C7E8ED0B21}" dt="2022-06-22T10:58:41.424" v="9547"/>
          <ac:spMkLst>
            <pc:docMk/>
            <pc:sldMk cId="3131476333" sldId="278"/>
            <ac:spMk id="4" creationId="{FECAAE1C-E798-DB52-CFD8-3B99D21B89CC}"/>
          </ac:spMkLst>
        </pc:spChg>
        <pc:spChg chg="add del mod">
          <ac:chgData name="박 범준" userId="bb2cee2fa16951de" providerId="LiveId" clId="{0E1CBE8D-6E1E-4425-94CD-60C7E8ED0B21}" dt="2022-06-22T10:58:41.423" v="9545" actId="478"/>
          <ac:spMkLst>
            <pc:docMk/>
            <pc:sldMk cId="3131476333" sldId="278"/>
            <ac:spMk id="5" creationId="{ED170270-C5F5-C428-2B4F-45D1D1D93066}"/>
          </ac:spMkLst>
        </pc:spChg>
        <pc:spChg chg="add del mod">
          <ac:chgData name="박 범준" userId="bb2cee2fa16951de" providerId="LiveId" clId="{0E1CBE8D-6E1E-4425-94CD-60C7E8ED0B21}" dt="2022-06-22T10:58:48.716" v="9550" actId="478"/>
          <ac:spMkLst>
            <pc:docMk/>
            <pc:sldMk cId="3131476333" sldId="278"/>
            <ac:spMk id="6" creationId="{F8E55820-F2F4-CBFE-2EF3-F852BABDD77A}"/>
          </ac:spMkLst>
        </pc:spChg>
        <pc:spChg chg="add del mod">
          <ac:chgData name="박 범준" userId="bb2cee2fa16951de" providerId="LiveId" clId="{0E1CBE8D-6E1E-4425-94CD-60C7E8ED0B21}" dt="2022-06-22T10:58:54.634" v="9554" actId="478"/>
          <ac:spMkLst>
            <pc:docMk/>
            <pc:sldMk cId="3131476333" sldId="278"/>
            <ac:spMk id="7" creationId="{2323A6A5-DFA0-BDFB-C330-D661D5F49ADF}"/>
          </ac:spMkLst>
        </pc:spChg>
      </pc:sldChg>
      <pc:sldChg chg="add del setBg">
        <pc:chgData name="박 범준" userId="bb2cee2fa16951de" providerId="LiveId" clId="{0E1CBE8D-6E1E-4425-94CD-60C7E8ED0B21}" dt="2022-06-09T04:35:55.048" v="831"/>
        <pc:sldMkLst>
          <pc:docMk/>
          <pc:sldMk cId="3681681632" sldId="278"/>
        </pc:sldMkLst>
      </pc:sldChg>
      <pc:sldChg chg="addSp delSp modSp add mod">
        <pc:chgData name="박 범준" userId="bb2cee2fa16951de" providerId="LiveId" clId="{0E1CBE8D-6E1E-4425-94CD-60C7E8ED0B21}" dt="2022-06-22T11:18:48.944" v="12279" actId="1076"/>
        <pc:sldMkLst>
          <pc:docMk/>
          <pc:sldMk cId="1821915870" sldId="279"/>
        </pc:sldMkLst>
        <pc:picChg chg="del">
          <ac:chgData name="박 범준" userId="bb2cee2fa16951de" providerId="LiveId" clId="{0E1CBE8D-6E1E-4425-94CD-60C7E8ED0B21}" dt="2022-06-22T11:16:12.170" v="12271" actId="478"/>
          <ac:picMkLst>
            <pc:docMk/>
            <pc:sldMk cId="1821915870" sldId="279"/>
            <ac:picMk id="3" creationId="{0EF5075F-F3CB-7D35-9B95-76AEF7162CC4}"/>
          </ac:picMkLst>
        </pc:picChg>
        <pc:picChg chg="add mod">
          <ac:chgData name="박 범준" userId="bb2cee2fa16951de" providerId="LiveId" clId="{0E1CBE8D-6E1E-4425-94CD-60C7E8ED0B21}" dt="2022-06-22T11:18:48.944" v="12279" actId="1076"/>
          <ac:picMkLst>
            <pc:docMk/>
            <pc:sldMk cId="1821915870" sldId="279"/>
            <ac:picMk id="4" creationId="{BB7955F2-6B8D-A3BC-810A-3F59EEBAFBD3}"/>
          </ac:picMkLst>
        </pc:picChg>
        <pc:picChg chg="del">
          <ac:chgData name="박 범준" userId="bb2cee2fa16951de" providerId="LiveId" clId="{0E1CBE8D-6E1E-4425-94CD-60C7E8ED0B21}" dt="2022-06-22T11:16:13.399" v="12272" actId="478"/>
          <ac:picMkLst>
            <pc:docMk/>
            <pc:sldMk cId="1821915870" sldId="279"/>
            <ac:picMk id="5" creationId="{1ECAFC75-F367-CB7D-1AF1-BC0870F7A1DF}"/>
          </ac:picMkLst>
        </pc:picChg>
      </pc:sldChg>
      <pc:sldChg chg="add del setBg">
        <pc:chgData name="박 범준" userId="bb2cee2fa16951de" providerId="LiveId" clId="{0E1CBE8D-6E1E-4425-94CD-60C7E8ED0B21}" dt="2022-06-09T04:35:55.048" v="831"/>
        <pc:sldMkLst>
          <pc:docMk/>
          <pc:sldMk cId="2076855402" sldId="279"/>
        </pc:sldMkLst>
      </pc:sldChg>
      <pc:sldChg chg="addSp modSp add mod">
        <pc:chgData name="박 범준" userId="bb2cee2fa16951de" providerId="LiveId" clId="{0E1CBE8D-6E1E-4425-94CD-60C7E8ED0B21}" dt="2022-06-22T11:47:10.714" v="13303" actId="1076"/>
        <pc:sldMkLst>
          <pc:docMk/>
          <pc:sldMk cId="860392131" sldId="280"/>
        </pc:sldMkLst>
        <pc:picChg chg="add mod">
          <ac:chgData name="박 범준" userId="bb2cee2fa16951de" providerId="LiveId" clId="{0E1CBE8D-6E1E-4425-94CD-60C7E8ED0B21}" dt="2022-06-22T11:47:10.714" v="13303" actId="1076"/>
          <ac:picMkLst>
            <pc:docMk/>
            <pc:sldMk cId="860392131" sldId="280"/>
            <ac:picMk id="3" creationId="{78E650DB-9C95-BE7B-B37C-082637A89DA5}"/>
          </ac:picMkLst>
        </pc:picChg>
      </pc:sldChg>
      <pc:sldChg chg="add del setBg">
        <pc:chgData name="박 범준" userId="bb2cee2fa16951de" providerId="LiveId" clId="{0E1CBE8D-6E1E-4425-94CD-60C7E8ED0B21}" dt="2022-06-09T04:35:55.048" v="831"/>
        <pc:sldMkLst>
          <pc:docMk/>
          <pc:sldMk cId="1154618599" sldId="280"/>
        </pc:sldMkLst>
      </pc:sldChg>
      <pc:sldChg chg="add del setBg">
        <pc:chgData name="박 범준" userId="bb2cee2fa16951de" providerId="LiveId" clId="{0E1CBE8D-6E1E-4425-94CD-60C7E8ED0B21}" dt="2022-06-09T04:35:55.048" v="831"/>
        <pc:sldMkLst>
          <pc:docMk/>
          <pc:sldMk cId="1752244766" sldId="281"/>
        </pc:sldMkLst>
      </pc:sldChg>
      <pc:sldChg chg="addSp modSp add mod">
        <pc:chgData name="박 범준" userId="bb2cee2fa16951de" providerId="LiveId" clId="{0E1CBE8D-6E1E-4425-94CD-60C7E8ED0B21}" dt="2022-06-22T11:19:17.121" v="12283" actId="1076"/>
        <pc:sldMkLst>
          <pc:docMk/>
          <pc:sldMk cId="2981441879" sldId="281"/>
        </pc:sldMkLst>
        <pc:picChg chg="add mod">
          <ac:chgData name="박 범준" userId="bb2cee2fa16951de" providerId="LiveId" clId="{0E1CBE8D-6E1E-4425-94CD-60C7E8ED0B21}" dt="2022-06-22T11:19:17.121" v="12283" actId="1076"/>
          <ac:picMkLst>
            <pc:docMk/>
            <pc:sldMk cId="2981441879" sldId="281"/>
            <ac:picMk id="3" creationId="{888045FB-1E08-2C3B-3699-B400A48AF9AB}"/>
          </ac:picMkLst>
        </pc:picChg>
      </pc:sldChg>
      <pc:sldChg chg="addSp modSp add mod">
        <pc:chgData name="박 범준" userId="bb2cee2fa16951de" providerId="LiveId" clId="{0E1CBE8D-6E1E-4425-94CD-60C7E8ED0B21}" dt="2022-06-22T11:19:58.869" v="12294" actId="1076"/>
        <pc:sldMkLst>
          <pc:docMk/>
          <pc:sldMk cId="32276117" sldId="282"/>
        </pc:sldMkLst>
        <pc:picChg chg="add mod">
          <ac:chgData name="박 범준" userId="bb2cee2fa16951de" providerId="LiveId" clId="{0E1CBE8D-6E1E-4425-94CD-60C7E8ED0B21}" dt="2022-06-22T11:19:58.869" v="12294" actId="1076"/>
          <ac:picMkLst>
            <pc:docMk/>
            <pc:sldMk cId="32276117" sldId="282"/>
            <ac:picMk id="3" creationId="{938757A1-9AA5-FA5D-D9F9-205538245F1B}"/>
          </ac:picMkLst>
        </pc:picChg>
      </pc:sldChg>
      <pc:sldChg chg="addSp modSp add mod">
        <pc:chgData name="박 범준" userId="bb2cee2fa16951de" providerId="LiveId" clId="{0E1CBE8D-6E1E-4425-94CD-60C7E8ED0B21}" dt="2022-06-22T11:20:23.821" v="12302" actId="1076"/>
        <pc:sldMkLst>
          <pc:docMk/>
          <pc:sldMk cId="1939780413" sldId="283"/>
        </pc:sldMkLst>
        <pc:picChg chg="add mod">
          <ac:chgData name="박 범준" userId="bb2cee2fa16951de" providerId="LiveId" clId="{0E1CBE8D-6E1E-4425-94CD-60C7E8ED0B21}" dt="2022-06-22T11:20:23.821" v="12302" actId="1076"/>
          <ac:picMkLst>
            <pc:docMk/>
            <pc:sldMk cId="1939780413" sldId="283"/>
            <ac:picMk id="3" creationId="{38FBB8AF-1D61-C212-0099-272F4F4E33A4}"/>
          </ac:picMkLst>
        </pc:picChg>
      </pc:sldChg>
      <pc:sldChg chg="addSp delSp modSp add mod">
        <pc:chgData name="박 범준" userId="bb2cee2fa16951de" providerId="LiveId" clId="{0E1CBE8D-6E1E-4425-94CD-60C7E8ED0B21}" dt="2022-06-22T12:44:08.415" v="15767" actId="478"/>
        <pc:sldMkLst>
          <pc:docMk/>
          <pc:sldMk cId="2435134097" sldId="284"/>
        </pc:sldMkLst>
        <pc:spChg chg="del mod">
          <ac:chgData name="박 범준" userId="bb2cee2fa16951de" providerId="LiveId" clId="{0E1CBE8D-6E1E-4425-94CD-60C7E8ED0B21}" dt="2022-06-22T11:38:15.860" v="12742"/>
          <ac:spMkLst>
            <pc:docMk/>
            <pc:sldMk cId="2435134097" sldId="284"/>
            <ac:spMk id="2" creationId="{F38C33DC-C9D2-4472-9252-A8344E1327CD}"/>
          </ac:spMkLst>
        </pc:spChg>
        <pc:spChg chg="del">
          <ac:chgData name="박 범준" userId="bb2cee2fa16951de" providerId="LiveId" clId="{0E1CBE8D-6E1E-4425-94CD-60C7E8ED0B21}" dt="2022-06-22T11:37:34.875" v="12659" actId="478"/>
          <ac:spMkLst>
            <pc:docMk/>
            <pc:sldMk cId="2435134097" sldId="284"/>
            <ac:spMk id="3" creationId="{E75C5498-F740-ADA4-866D-FB1C2B068B5C}"/>
          </ac:spMkLst>
        </pc:spChg>
        <pc:spChg chg="add del mod">
          <ac:chgData name="박 범준" userId="bb2cee2fa16951de" providerId="LiveId" clId="{0E1CBE8D-6E1E-4425-94CD-60C7E8ED0B21}" dt="2022-06-22T12:44:08.415" v="15767" actId="478"/>
          <ac:spMkLst>
            <pc:docMk/>
            <pc:sldMk cId="2435134097" sldId="284"/>
            <ac:spMk id="6" creationId="{E22930D4-F139-933F-EE55-9866B7DF7BA1}"/>
          </ac:spMkLst>
        </pc:spChg>
        <pc:picChg chg="add mod">
          <ac:chgData name="박 범준" userId="bb2cee2fa16951de" providerId="LiveId" clId="{0E1CBE8D-6E1E-4425-94CD-60C7E8ED0B21}" dt="2022-06-22T12:43:34.505" v="15700" actId="1076"/>
          <ac:picMkLst>
            <pc:docMk/>
            <pc:sldMk cId="2435134097" sldId="284"/>
            <ac:picMk id="5" creationId="{E1FBC72A-E8E4-CB3E-0E55-22D56A618B4B}"/>
          </ac:picMkLst>
        </pc:picChg>
      </pc:sldChg>
      <pc:sldChg chg="addSp delSp add mod ord">
        <pc:chgData name="박 범준" userId="bb2cee2fa16951de" providerId="LiveId" clId="{0E1CBE8D-6E1E-4425-94CD-60C7E8ED0B21}" dt="2022-06-22T11:45:32.967" v="13298" actId="22"/>
        <pc:sldMkLst>
          <pc:docMk/>
          <pc:sldMk cId="718318228" sldId="285"/>
        </pc:sldMkLst>
        <pc:picChg chg="add">
          <ac:chgData name="박 범준" userId="bb2cee2fa16951de" providerId="LiveId" clId="{0E1CBE8D-6E1E-4425-94CD-60C7E8ED0B21}" dt="2022-06-22T11:45:32.967" v="13298" actId="22"/>
          <ac:picMkLst>
            <pc:docMk/>
            <pc:sldMk cId="718318228" sldId="285"/>
            <ac:picMk id="3" creationId="{12E8A1E9-2D6C-75FD-5CBC-0CEC6C9F147C}"/>
          </ac:picMkLst>
        </pc:picChg>
        <pc:picChg chg="del">
          <ac:chgData name="박 범준" userId="bb2cee2fa16951de" providerId="LiveId" clId="{0E1CBE8D-6E1E-4425-94CD-60C7E8ED0B21}" dt="2022-06-22T11:45:13.818" v="13290" actId="478"/>
          <ac:picMkLst>
            <pc:docMk/>
            <pc:sldMk cId="718318228" sldId="285"/>
            <ac:picMk id="4" creationId="{BB7955F2-6B8D-A3BC-810A-3F59EEBAFBD3}"/>
          </ac:picMkLst>
        </pc:picChg>
      </pc:sldChg>
      <pc:sldChg chg="addSp add mod">
        <pc:chgData name="박 범준" userId="bb2cee2fa16951de" providerId="LiveId" clId="{0E1CBE8D-6E1E-4425-94CD-60C7E8ED0B21}" dt="2022-06-22T11:45:49.757" v="13299" actId="22"/>
        <pc:sldMkLst>
          <pc:docMk/>
          <pc:sldMk cId="4129600176" sldId="286"/>
        </pc:sldMkLst>
        <pc:picChg chg="add">
          <ac:chgData name="박 범준" userId="bb2cee2fa16951de" providerId="LiveId" clId="{0E1CBE8D-6E1E-4425-94CD-60C7E8ED0B21}" dt="2022-06-22T11:45:49.757" v="13299" actId="22"/>
          <ac:picMkLst>
            <pc:docMk/>
            <pc:sldMk cId="4129600176" sldId="286"/>
            <ac:picMk id="3" creationId="{A677856A-4D6F-DF5B-06E2-0E804C25BCA1}"/>
          </ac:picMkLst>
        </pc:picChg>
      </pc:sldChg>
      <pc:sldChg chg="addSp add mod">
        <pc:chgData name="박 범준" userId="bb2cee2fa16951de" providerId="LiveId" clId="{0E1CBE8D-6E1E-4425-94CD-60C7E8ED0B21}" dt="2022-06-22T11:46:23.039" v="13300" actId="22"/>
        <pc:sldMkLst>
          <pc:docMk/>
          <pc:sldMk cId="1833695776" sldId="287"/>
        </pc:sldMkLst>
        <pc:picChg chg="add">
          <ac:chgData name="박 범준" userId="bb2cee2fa16951de" providerId="LiveId" clId="{0E1CBE8D-6E1E-4425-94CD-60C7E8ED0B21}" dt="2022-06-22T11:46:23.039" v="13300" actId="22"/>
          <ac:picMkLst>
            <pc:docMk/>
            <pc:sldMk cId="1833695776" sldId="287"/>
            <ac:picMk id="3" creationId="{871887DA-5AE7-3A5B-D5B6-04044D4D399E}"/>
          </ac:picMkLst>
        </pc:picChg>
      </pc:sldChg>
      <pc:sldChg chg="addSp add mod">
        <pc:chgData name="박 범준" userId="bb2cee2fa16951de" providerId="LiveId" clId="{0E1CBE8D-6E1E-4425-94CD-60C7E8ED0B21}" dt="2022-06-22T11:46:40.690" v="13301" actId="22"/>
        <pc:sldMkLst>
          <pc:docMk/>
          <pc:sldMk cId="4034012785" sldId="288"/>
        </pc:sldMkLst>
        <pc:picChg chg="add">
          <ac:chgData name="박 범준" userId="bb2cee2fa16951de" providerId="LiveId" clId="{0E1CBE8D-6E1E-4425-94CD-60C7E8ED0B21}" dt="2022-06-22T11:46:40.690" v="13301" actId="22"/>
          <ac:picMkLst>
            <pc:docMk/>
            <pc:sldMk cId="4034012785" sldId="288"/>
            <ac:picMk id="3" creationId="{6C50D5B1-5A4A-3165-65E2-246F02E308F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8512E-6D26-8037-439C-DF952CE00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80DDC7-9085-F883-72A5-706FBF104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CA9CDA-BD9F-0600-AD96-F41DCA6A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831E-7BF9-49AA-952F-425E626F1BA0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3296A-AD4B-358E-5DD0-A5EBAD824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59C459-23EC-013B-3CC2-16D2A1916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DF98-3775-421C-AD17-A394ABD0E7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299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323F58-F03E-8EAE-1FC9-608488DAD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70C9BE-6DF3-E9C0-EB95-1833D6AA6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10FF8-69A2-50DE-FA16-7F676963A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831E-7BF9-49AA-952F-425E626F1BA0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A340F-4315-59AF-0013-D83936815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A3AD17-2390-FFFC-A499-D79BE91C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DF98-3775-421C-AD17-A394ABD0E7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618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E00CA4-CE2D-1768-D0A3-B4C32E008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F5FE8A-CC11-2A5C-4213-7E826EB5B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16B2D7-949F-9F68-27CC-03E64D28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831E-7BF9-49AA-952F-425E626F1BA0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40D813-0358-E545-BED4-C99AB7702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477E82-598D-E0C3-1431-C5CFC2F6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DF98-3775-421C-AD17-A394ABD0E7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33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82331-0A60-C62B-6FD0-55D69BA47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46D5D9-CD6D-0E55-2A2D-9E12DFC1A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7F47AB-A188-DD15-FFED-6B5E0C946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831E-7BF9-49AA-952F-425E626F1BA0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671D32-94FA-6EF9-9103-015594C5C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B2248F-744D-2104-587F-0B31ED9C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DF98-3775-421C-AD17-A394ABD0E7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76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D3170-EDD7-D2A0-D814-417B0880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384B8F-9D5C-214D-76FA-7308B0724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076CB-6238-F87F-BADC-1F355B49E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831E-7BF9-49AA-952F-425E626F1BA0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4D71F4-DDD5-349E-3E58-E594310F4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F81426-16D3-5273-AB33-E7A9B4CC0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DF98-3775-421C-AD17-A394ABD0E7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99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798A9-3B0D-ED4B-991C-32073C8F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B2184-8BAB-E96F-231A-7E2CB8AE6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AB66E7-A2D2-F42B-961F-74F9ADCAC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688446-5C5C-9D7A-B637-503A0B714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831E-7BF9-49AA-952F-425E626F1BA0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981525-BE12-EF9D-CE8B-70675427A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07871-9970-C1FC-546F-B2FE9DCEB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DF98-3775-421C-AD17-A394ABD0E7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424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19D9B-8D9E-BBF1-4D3A-135EC317F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2EC762-1BF6-7C35-6E77-8CCC50C69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5E9812-4D7A-3190-BE71-0C61C307E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254487-AB64-5E0F-7D25-1C584C22E6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AC4DAC-A735-CF4D-D0BD-EA8CA0A69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841B2C-D017-3681-F6AB-FB301FA0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831E-7BF9-49AA-952F-425E626F1BA0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515C25-FB9E-02E4-06BF-2984EC35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125E8B-A53C-0E43-96FD-B9B2E94E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DF98-3775-421C-AD17-A394ABD0E7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5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69B7-2849-FA33-6DCA-4B80BE5DF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305ED3-7CD1-00E7-6BB6-9F3AF4B6E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831E-7BF9-49AA-952F-425E626F1BA0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BF1F94-3820-BE09-F11B-D00D21CF7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4697B6-D474-357D-1E1F-B8671B44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DF98-3775-421C-AD17-A394ABD0E7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942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C0BB377-822E-879F-1E9D-CCF23A496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831E-7BF9-49AA-952F-425E626F1BA0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2A1A06-57DA-97B7-141C-8C0F7E755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5EE42B-133C-BB15-E0A0-F6A593023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DF98-3775-421C-AD17-A394ABD0E7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98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446DA-AA8F-E35B-5AAC-3536C9458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C7535E-8D3C-E952-7F5F-406317F19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F63CE7-9E66-6563-BA76-072104F19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FA752-7C81-CC51-299F-4869CA1E4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831E-7BF9-49AA-952F-425E626F1BA0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BD771C-D2E1-54E7-09D9-5AD147A67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D6C3D2-DE8F-193F-6217-7C9E6AA78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DF98-3775-421C-AD17-A394ABD0E7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140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0FE45-8725-7A97-D665-A142FDDBD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42939E-8E55-5C0A-97A2-19AD08CDAC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83065A-5189-8323-9028-91035AE3D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47E162-1560-0EAC-9285-28803422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831E-7BF9-49AA-952F-425E626F1BA0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5B4D7E-6FC7-F60A-AEE2-DA07B0E90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B974BA-60C2-451E-94EE-240CF818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DF98-3775-421C-AD17-A394ABD0E7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529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BB887F-65D2-A6CE-D896-C12B9D31B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3B635B-65D5-42BD-468B-4E1174943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342D14-A639-20A2-BE3F-E5754F2C9E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2831E-7BF9-49AA-952F-425E626F1BA0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35EDA9-85D7-CFA8-B7D3-D510945EA6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3CD02-B78B-F51D-8D1E-B6BD9AA9F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CDF98-3775-421C-AD17-A394ABD0E7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483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4.png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6.png"/><Relationship Id="rId4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7.png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6992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E650DB-9C95-BE7B-B37C-082637A89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58" y="977886"/>
            <a:ext cx="9195683" cy="490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92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8045FB-1E08-2C3B-3699-B400A48A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85" y="546855"/>
            <a:ext cx="7005829" cy="57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41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E8A1E9-2D6C-75FD-5CBC-0CEC6C9F1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03" y="923575"/>
            <a:ext cx="10164594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18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77856A-4D6F-DF5B-06E2-0E804C25B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94" y="814022"/>
            <a:ext cx="868801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00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1887DA-5AE7-3A5B-D5B6-04044D4D3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67" y="961680"/>
            <a:ext cx="9612066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95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50D5B1-5A4A-3165-65E2-246F02E30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598" y="480601"/>
            <a:ext cx="9878804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12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8757A1-9AA5-FA5D-D9F9-205538245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588" y="436228"/>
            <a:ext cx="5328823" cy="59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FBB8AF-1D61-C212-0099-272F4F4E3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140" y="476497"/>
            <a:ext cx="5871719" cy="590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80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27EE0F-1854-3907-9CFF-75795AF32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63" y="805746"/>
            <a:ext cx="2945657" cy="52367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856E7E-F116-B1E3-1203-1B6CB6937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68" y="815532"/>
            <a:ext cx="2947020" cy="5236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89A359-C976-6321-1C37-698A0556679A}"/>
              </a:ext>
            </a:extLst>
          </p:cNvPr>
          <p:cNvSpPr txBox="1"/>
          <p:nvPr/>
        </p:nvSpPr>
        <p:spPr>
          <a:xfrm>
            <a:off x="603244" y="618115"/>
            <a:ext cx="3507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로그인 </a:t>
            </a:r>
            <a:r>
              <a:rPr lang="en-US" altLang="ko-KR" sz="3200" dirty="0">
                <a:latin typeface="+mj-ea"/>
                <a:ea typeface="+mj-ea"/>
              </a:rPr>
              <a:t>/ </a:t>
            </a:r>
            <a:r>
              <a:rPr lang="ko-KR" altLang="en-US" sz="3200" dirty="0">
                <a:latin typeface="+mj-ea"/>
                <a:ea typeface="+mj-ea"/>
              </a:rPr>
              <a:t>회원가입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58D1F-8A7E-6EF2-B2A1-3C356EE4A6B6}"/>
              </a:ext>
            </a:extLst>
          </p:cNvPr>
          <p:cNvSpPr txBox="1"/>
          <p:nvPr/>
        </p:nvSpPr>
        <p:spPr>
          <a:xfrm>
            <a:off x="915112" y="1653406"/>
            <a:ext cx="30444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effectLst/>
                <a:latin typeface="-apple-system"/>
              </a:rPr>
              <a:t>로그인 기능은 로그인 </a:t>
            </a:r>
            <a:r>
              <a:rPr lang="en-US" altLang="ko-KR" b="0" i="0" dirty="0">
                <a:effectLst/>
                <a:latin typeface="-apple-system"/>
              </a:rPr>
              <a:t>DB</a:t>
            </a:r>
            <a:r>
              <a:rPr lang="ko-KR" altLang="en-US" b="0" i="0" dirty="0">
                <a:effectLst/>
                <a:latin typeface="-apple-system"/>
              </a:rPr>
              <a:t>에 저장되어 있는 내용과 일치할 경우 로그인에 성공하도록 되어있다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effectLst/>
                <a:latin typeface="-apple-system"/>
              </a:rPr>
              <a:t>회원가입 기능은 사용자가</a:t>
            </a:r>
            <a:br>
              <a:rPr lang="ko-KR" altLang="en-US" dirty="0"/>
            </a:br>
            <a:r>
              <a:rPr lang="ko-KR" altLang="en-US" b="0" i="0" dirty="0">
                <a:effectLst/>
                <a:latin typeface="-apple-system"/>
              </a:rPr>
              <a:t>비회원인 경우 입력한 </a:t>
            </a:r>
            <a:r>
              <a:rPr lang="en-US" altLang="ko-KR" b="0" i="0" dirty="0">
                <a:effectLst/>
                <a:latin typeface="-apple-system"/>
              </a:rPr>
              <a:t>ID</a:t>
            </a:r>
            <a:r>
              <a:rPr lang="ko-KR" altLang="en-US" b="0" i="0" dirty="0">
                <a:effectLst/>
                <a:latin typeface="-apple-system"/>
              </a:rPr>
              <a:t>와 </a:t>
            </a:r>
            <a:r>
              <a:rPr lang="en-US" altLang="ko-KR" b="0" i="0" dirty="0">
                <a:effectLst/>
                <a:latin typeface="-apple-system"/>
              </a:rPr>
              <a:t>PW</a:t>
            </a:r>
            <a:r>
              <a:rPr lang="ko-KR" altLang="en-US" b="0" i="0" dirty="0">
                <a:effectLst/>
                <a:latin typeface="-apple-system"/>
              </a:rPr>
              <a:t>가 로그인 </a:t>
            </a:r>
            <a:r>
              <a:rPr lang="en-US" altLang="ko-KR" b="0" i="0" dirty="0">
                <a:effectLst/>
                <a:latin typeface="-apple-system"/>
              </a:rPr>
              <a:t>DB</a:t>
            </a:r>
            <a:r>
              <a:rPr lang="ko-KR" altLang="en-US" b="0" i="0" dirty="0">
                <a:effectLst/>
                <a:latin typeface="-apple-system"/>
              </a:rPr>
              <a:t>에 저장하여 다음번에 로그인이 가능하도록 한다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5942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C8C2DA-4A29-9859-915D-073827D3E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64" y="809537"/>
            <a:ext cx="2948260" cy="52389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1722AA-38F0-05BC-F801-57A3D4EB649E}"/>
              </a:ext>
            </a:extLst>
          </p:cNvPr>
          <p:cNvSpPr txBox="1"/>
          <p:nvPr/>
        </p:nvSpPr>
        <p:spPr>
          <a:xfrm>
            <a:off x="603244" y="618115"/>
            <a:ext cx="3438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MY</a:t>
            </a:r>
            <a:r>
              <a:rPr lang="ko-KR" altLang="en-US" sz="3200" dirty="0" err="1">
                <a:latin typeface="+mj-ea"/>
                <a:ea typeface="+mj-ea"/>
              </a:rPr>
              <a:t>옷짱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en-US" altLang="ko-KR" sz="3200" dirty="0">
                <a:latin typeface="+mj-ea"/>
                <a:ea typeface="+mj-ea"/>
              </a:rPr>
              <a:t>/ </a:t>
            </a:r>
            <a:r>
              <a:rPr lang="ko-KR" altLang="en-US" sz="3200" dirty="0">
                <a:latin typeface="+mj-ea"/>
                <a:ea typeface="+mj-ea"/>
              </a:rPr>
              <a:t>옷 상세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303065-FB09-2AEB-050D-370269E63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68" y="815532"/>
            <a:ext cx="2948260" cy="5242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B8C645-D3B0-2D82-5661-3B69D4C17426}"/>
              </a:ext>
            </a:extLst>
          </p:cNvPr>
          <p:cNvSpPr txBox="1"/>
          <p:nvPr/>
        </p:nvSpPr>
        <p:spPr>
          <a:xfrm>
            <a:off x="915112" y="1653406"/>
            <a:ext cx="3044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의류</a:t>
            </a:r>
            <a:r>
              <a:rPr lang="en-US" altLang="ko-KR" dirty="0">
                <a:latin typeface="+mn-ea"/>
              </a:rPr>
              <a:t>DB</a:t>
            </a:r>
            <a:r>
              <a:rPr lang="ko-KR" altLang="en-US" dirty="0">
                <a:latin typeface="+mn-ea"/>
              </a:rPr>
              <a:t>에 저장되어 있는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의류를 보여준다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이때 원하는 카테고리만 보고 싶을 경우 카테고리를 선택하여 분류된 의류를 볼 수 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원하는 의류를 선택하면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그 의류에 대한 상세정보가 뜨고 이때 의류</a:t>
            </a:r>
            <a:r>
              <a:rPr lang="en-US" altLang="ko-KR" dirty="0">
                <a:latin typeface="+mn-ea"/>
              </a:rPr>
              <a:t>DB</a:t>
            </a:r>
            <a:r>
              <a:rPr lang="ko-KR" altLang="en-US" dirty="0">
                <a:latin typeface="+mn-ea"/>
              </a:rPr>
              <a:t>수정 및 삭제가 가능한 버튼이 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E24E75-7754-7C96-4871-A8EA388A78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65" y="4773257"/>
            <a:ext cx="505767" cy="50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50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444438-F520-6D51-FBD2-3C07BFD05D71}"/>
              </a:ext>
            </a:extLst>
          </p:cNvPr>
          <p:cNvSpPr txBox="1"/>
          <p:nvPr/>
        </p:nvSpPr>
        <p:spPr>
          <a:xfrm>
            <a:off x="603244" y="618115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요구사항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B0F9F-96C1-A2C1-AB40-1E01A5710F2D}"/>
              </a:ext>
            </a:extLst>
          </p:cNvPr>
          <p:cNvSpPr txBox="1"/>
          <p:nvPr/>
        </p:nvSpPr>
        <p:spPr>
          <a:xfrm>
            <a:off x="1166070" y="1568741"/>
            <a:ext cx="35189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+mn-ea"/>
              </a:rPr>
              <a:t>새로운 의류 등록</a:t>
            </a: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+mn-ea"/>
              </a:rPr>
              <a:t>등록된 의류 조회</a:t>
            </a: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+mn-ea"/>
              </a:rPr>
              <a:t>등록된 의류 삭제</a:t>
            </a: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+mn-ea"/>
              </a:rPr>
              <a:t>등록된 의류 수정</a:t>
            </a: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+mn-ea"/>
              </a:rPr>
              <a:t>등록된 의류 상세조회</a:t>
            </a:r>
            <a:endParaRPr lang="en-US" altLang="ko-KR" sz="2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3D5C9-863D-91BB-6146-E14CDB3FBA75}"/>
              </a:ext>
            </a:extLst>
          </p:cNvPr>
          <p:cNvSpPr txBox="1"/>
          <p:nvPr/>
        </p:nvSpPr>
        <p:spPr>
          <a:xfrm>
            <a:off x="6382563" y="1568741"/>
            <a:ext cx="1762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+mn-ea"/>
              </a:rPr>
              <a:t>로그인</a:t>
            </a: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+mn-ea"/>
              </a:rPr>
              <a:t>회원가입</a:t>
            </a: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+mn-ea"/>
              </a:rPr>
              <a:t>회원탈퇴</a:t>
            </a:r>
            <a:endParaRPr lang="en-US" altLang="ko-KR" sz="2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6EFC8B-7962-E27F-8FDE-F8E3F760F6E9}"/>
              </a:ext>
            </a:extLst>
          </p:cNvPr>
          <p:cNvSpPr txBox="1"/>
          <p:nvPr/>
        </p:nvSpPr>
        <p:spPr>
          <a:xfrm>
            <a:off x="1163505" y="4179116"/>
            <a:ext cx="21788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+mn-ea"/>
              </a:rPr>
              <a:t>게시글 작성</a:t>
            </a: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+mn-ea"/>
              </a:rPr>
              <a:t>게시글 삭제</a:t>
            </a: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+mn-ea"/>
              </a:rPr>
              <a:t>게시글 조회</a:t>
            </a:r>
            <a:endParaRPr lang="en-US" altLang="ko-KR" sz="24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+mn-ea"/>
              </a:rPr>
              <a:t>게시글 추천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0640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5728C2E3-E5DD-21C9-1D26-F6BA22AAE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107" y="809538"/>
            <a:ext cx="2947021" cy="52380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BF4A671-2BE7-8B9A-98F7-A4F4E14FB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03" y="809538"/>
            <a:ext cx="2947020" cy="52380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585753-8661-60F8-562A-CA7F58CC61F8}"/>
              </a:ext>
            </a:extLst>
          </p:cNvPr>
          <p:cNvSpPr txBox="1"/>
          <p:nvPr/>
        </p:nvSpPr>
        <p:spPr>
          <a:xfrm>
            <a:off x="603244" y="618115"/>
            <a:ext cx="3385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옷 추가 </a:t>
            </a:r>
            <a:r>
              <a:rPr lang="en-US" altLang="ko-KR" sz="3200" dirty="0">
                <a:latin typeface="+mj-ea"/>
                <a:ea typeface="+mj-ea"/>
              </a:rPr>
              <a:t>/ </a:t>
            </a:r>
            <a:r>
              <a:rPr lang="ko-KR" altLang="en-US" sz="3200" dirty="0">
                <a:latin typeface="+mj-ea"/>
                <a:ea typeface="+mj-ea"/>
              </a:rPr>
              <a:t>옷 수정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82E1B-95A3-0A15-091B-AF7F7902B390}"/>
              </a:ext>
            </a:extLst>
          </p:cNvPr>
          <p:cNvSpPr txBox="1"/>
          <p:nvPr/>
        </p:nvSpPr>
        <p:spPr>
          <a:xfrm>
            <a:off x="915112" y="1653406"/>
            <a:ext cx="3044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effectLst/>
                <a:latin typeface="-apple-system"/>
              </a:rPr>
              <a:t>옷 추가 기능은 우선 사진을 찍거나 내부 저장소에 있는 사진을 불러와서 추가할 수 있고 이때 색상을 입력하고 계절 종류 상세 내용을 의류 </a:t>
            </a:r>
            <a:r>
              <a:rPr lang="en-US" altLang="ko-KR" b="0" i="0" dirty="0">
                <a:effectLst/>
                <a:latin typeface="-apple-system"/>
              </a:rPr>
              <a:t>DB</a:t>
            </a:r>
            <a:r>
              <a:rPr lang="ko-KR" altLang="en-US" b="0" i="0" dirty="0">
                <a:effectLst/>
                <a:latin typeface="-apple-system"/>
              </a:rPr>
              <a:t>에 저장한다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effectLst/>
                <a:latin typeface="-apple-system"/>
              </a:rPr>
              <a:t>옷 수정 기능은 이미 저장된</a:t>
            </a:r>
            <a:br>
              <a:rPr lang="ko-KR" altLang="en-US" dirty="0"/>
            </a:br>
            <a:r>
              <a:rPr lang="ko-KR" altLang="en-US" b="0" i="0" dirty="0">
                <a:effectLst/>
                <a:latin typeface="-apple-system"/>
              </a:rPr>
              <a:t>의류 정보를 수정할 수 있도록 하는 기능으로 사진 색상 계절 종류 상세 모두를 수정이 가능하다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0450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647CAE-E2C5-C251-9E06-67F86716A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62" y="805746"/>
            <a:ext cx="2947021" cy="52367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20638A-B15C-842C-4133-C96492BE6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505" y="815532"/>
            <a:ext cx="2945657" cy="52380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26425-5A8D-763F-12C4-B621C39066E8}"/>
              </a:ext>
            </a:extLst>
          </p:cNvPr>
          <p:cNvSpPr txBox="1"/>
          <p:nvPr/>
        </p:nvSpPr>
        <p:spPr>
          <a:xfrm>
            <a:off x="603244" y="618115"/>
            <a:ext cx="3097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게시판</a:t>
            </a:r>
            <a:r>
              <a:rPr lang="en-US" altLang="ko-KR" sz="3200" dirty="0">
                <a:latin typeface="+mj-ea"/>
                <a:ea typeface="+mj-ea"/>
              </a:rPr>
              <a:t> / </a:t>
            </a:r>
            <a:r>
              <a:rPr lang="ko-KR" altLang="en-US" sz="3200" dirty="0">
                <a:latin typeface="+mj-ea"/>
                <a:ea typeface="+mj-ea"/>
              </a:rPr>
              <a:t>게시글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11D53-3F5C-E656-125B-31A79F8A1307}"/>
              </a:ext>
            </a:extLst>
          </p:cNvPr>
          <p:cNvSpPr txBox="1"/>
          <p:nvPr/>
        </p:nvSpPr>
        <p:spPr>
          <a:xfrm>
            <a:off x="915112" y="1653406"/>
            <a:ext cx="30444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게시판은 회원이 글을 작성하면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다른 회원들도 그 게시글을 볼 수 있도록 작동하며 다른 회원이 </a:t>
            </a:r>
            <a:r>
              <a:rPr lang="ko-KR" altLang="en-US" dirty="0" err="1">
                <a:latin typeface="+mn-ea"/>
              </a:rPr>
              <a:t>게시글에</a:t>
            </a:r>
            <a:r>
              <a:rPr lang="ko-KR" altLang="en-US" dirty="0">
                <a:latin typeface="+mn-ea"/>
              </a:rPr>
              <a:t> 좋아요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추천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할 수 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게시글을 누르면 작성자가 </a:t>
            </a:r>
            <a:r>
              <a:rPr lang="ko-KR" altLang="en-US" dirty="0" err="1">
                <a:latin typeface="+mn-ea"/>
              </a:rPr>
              <a:t>누군지</a:t>
            </a:r>
            <a:r>
              <a:rPr lang="ko-KR" altLang="en-US" dirty="0">
                <a:latin typeface="+mn-ea"/>
              </a:rPr>
              <a:t> 알 수 있고 </a:t>
            </a:r>
            <a:r>
              <a:rPr lang="ko-KR" altLang="en-US" dirty="0" err="1">
                <a:latin typeface="+mn-ea"/>
              </a:rPr>
              <a:t>좋아요를</a:t>
            </a:r>
            <a:r>
              <a:rPr lang="ko-KR" altLang="en-US" dirty="0">
                <a:latin typeface="+mn-ea"/>
              </a:rPr>
              <a:t> 누를 수 있는 버튼이 있다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ACA3DA-8BB5-99A6-E764-587D0F93B1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65" y="4773257"/>
            <a:ext cx="505767" cy="50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33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8C3E67-C255-FD00-039C-D53AA1601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504" y="815532"/>
            <a:ext cx="2945657" cy="5235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D1B408-6CD9-9D42-FF0E-AC8CA5CCDDC7}"/>
              </a:ext>
            </a:extLst>
          </p:cNvPr>
          <p:cNvSpPr txBox="1"/>
          <p:nvPr/>
        </p:nvSpPr>
        <p:spPr>
          <a:xfrm>
            <a:off x="603244" y="61811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+mj-ea"/>
                <a:ea typeface="+mj-ea"/>
              </a:rPr>
              <a:t>게시글 작성</a:t>
            </a:r>
            <a:endParaRPr lang="ko-KR" altLang="en-US" sz="3200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D16A29-70D1-CEBF-ABD5-5CE4F2E98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62" y="805746"/>
            <a:ext cx="2947021" cy="52367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A8CF36-261D-D31A-B30A-0DF6DFE3911E}"/>
              </a:ext>
            </a:extLst>
          </p:cNvPr>
          <p:cNvSpPr txBox="1"/>
          <p:nvPr/>
        </p:nvSpPr>
        <p:spPr>
          <a:xfrm>
            <a:off x="915112" y="1653406"/>
            <a:ext cx="3044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게시글 작성 기능은 회원이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제목을 작성하고 사진을 찍거나 파일을 불러와서 게시글을 작성한다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4BC40DF-0E4A-6276-CDCC-41DB7DC18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65" y="4773257"/>
            <a:ext cx="505767" cy="50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87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41D9CD-6112-1781-6D34-D557E0606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68" y="810669"/>
            <a:ext cx="2945657" cy="52356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6506D1-135D-B8FD-F307-DBAF23A08605}"/>
              </a:ext>
            </a:extLst>
          </p:cNvPr>
          <p:cNvSpPr txBox="1"/>
          <p:nvPr/>
        </p:nvSpPr>
        <p:spPr>
          <a:xfrm>
            <a:off x="603244" y="61811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마이페이지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CDA98-1E9D-13CA-C10B-D8A9B9063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63" y="809537"/>
            <a:ext cx="2948260" cy="5238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106F8D-21E2-83AB-3F67-F273F1C4785D}"/>
              </a:ext>
            </a:extLst>
          </p:cNvPr>
          <p:cNvSpPr txBox="1"/>
          <p:nvPr/>
        </p:nvSpPr>
        <p:spPr>
          <a:xfrm>
            <a:off x="915112" y="1653406"/>
            <a:ext cx="3044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마이페이지는 내가 작성한 게시글을 모아서 볼 수 있고 작성한 게시글을 삭제 할 수 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회원탈퇴를 하면 사용자</a:t>
            </a:r>
            <a:r>
              <a:rPr lang="en-US" altLang="ko-KR" dirty="0">
                <a:latin typeface="+mn-ea"/>
              </a:rPr>
              <a:t>DB</a:t>
            </a:r>
            <a:r>
              <a:rPr lang="ko-KR" altLang="en-US" dirty="0">
                <a:latin typeface="+mn-ea"/>
              </a:rPr>
              <a:t>에서 해당 사용자의 </a:t>
            </a:r>
            <a:r>
              <a:rPr lang="en-US" altLang="ko-KR" dirty="0">
                <a:latin typeface="+mn-ea"/>
              </a:rPr>
              <a:t>DB</a:t>
            </a:r>
            <a:r>
              <a:rPr lang="ko-KR" altLang="en-US" dirty="0">
                <a:latin typeface="+mn-ea"/>
              </a:rPr>
              <a:t>가 삭제되게 된다</a:t>
            </a:r>
            <a:r>
              <a:rPr lang="en-US" altLang="ko-KR" dirty="0">
                <a:latin typeface="+mn-ea"/>
              </a:rPr>
              <a:t>.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1EC5A1-7554-074F-81A0-A36EB98F3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65" y="4773257"/>
            <a:ext cx="505767" cy="50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56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회원가입,로그인">
            <a:hlinkClick r:id="" action="ppaction://media"/>
            <a:extLst>
              <a:ext uri="{FF2B5EF4-FFF2-40B4-BE49-F238E27FC236}">
                <a16:creationId xmlns:a16="http://schemas.microsoft.com/office/drawing/2014/main" id="{35CF2D73-2B43-35F8-5D86-59F05EC214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15807" y="453944"/>
            <a:ext cx="3216091" cy="59501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D296E9-2591-02D0-00CC-71FA7A4CF855}"/>
              </a:ext>
            </a:extLst>
          </p:cNvPr>
          <p:cNvSpPr txBox="1"/>
          <p:nvPr/>
        </p:nvSpPr>
        <p:spPr>
          <a:xfrm>
            <a:off x="620177" y="618115"/>
            <a:ext cx="4610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시연 </a:t>
            </a:r>
            <a:r>
              <a:rPr lang="en-US" altLang="ko-KR" sz="3200" dirty="0">
                <a:latin typeface="+mj-ea"/>
                <a:ea typeface="+mj-ea"/>
              </a:rPr>
              <a:t>– </a:t>
            </a:r>
            <a:r>
              <a:rPr lang="ko-KR" altLang="en-US" sz="3200" dirty="0">
                <a:latin typeface="+mj-ea"/>
                <a:ea typeface="+mj-ea"/>
              </a:rPr>
              <a:t>로그인</a:t>
            </a:r>
            <a:r>
              <a:rPr lang="en-US" altLang="ko-KR" sz="3200" dirty="0">
                <a:latin typeface="+mj-ea"/>
                <a:ea typeface="+mj-ea"/>
              </a:rPr>
              <a:t>, </a:t>
            </a:r>
            <a:r>
              <a:rPr lang="ko-KR" altLang="en-US" sz="3200" dirty="0">
                <a:latin typeface="+mj-ea"/>
                <a:ea typeface="+mj-ea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281784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회원탈퇴">
            <a:hlinkClick r:id="" action="ppaction://media"/>
            <a:extLst>
              <a:ext uri="{FF2B5EF4-FFF2-40B4-BE49-F238E27FC236}">
                <a16:creationId xmlns:a16="http://schemas.microsoft.com/office/drawing/2014/main" id="{16CEEBED-D017-BE6F-1E83-5634B1E446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15807" y="453944"/>
            <a:ext cx="3216091" cy="59501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981221-142D-3C70-305E-0A5566D035FA}"/>
              </a:ext>
            </a:extLst>
          </p:cNvPr>
          <p:cNvSpPr txBox="1"/>
          <p:nvPr/>
        </p:nvSpPr>
        <p:spPr>
          <a:xfrm>
            <a:off x="620177" y="618115"/>
            <a:ext cx="314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시연 </a:t>
            </a:r>
            <a:r>
              <a:rPr lang="en-US" altLang="ko-KR" sz="3200" dirty="0">
                <a:latin typeface="+mj-ea"/>
                <a:ea typeface="+mj-ea"/>
              </a:rPr>
              <a:t>– </a:t>
            </a:r>
            <a:r>
              <a:rPr lang="ko-KR" altLang="en-US" sz="3200" dirty="0">
                <a:latin typeface="+mj-ea"/>
                <a:ea typeface="+mj-ea"/>
              </a:rPr>
              <a:t>회원탈퇴</a:t>
            </a:r>
          </a:p>
        </p:txBody>
      </p:sp>
    </p:spTree>
    <p:extLst>
      <p:ext uri="{BB962C8B-B14F-4D97-AF65-F5344CB8AC3E}">
        <p14:creationId xmlns:p14="http://schemas.microsoft.com/office/powerpoint/2010/main" val="25437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옷 추가,수정,삭제">
            <a:hlinkClick r:id="" action="ppaction://media"/>
            <a:extLst>
              <a:ext uri="{FF2B5EF4-FFF2-40B4-BE49-F238E27FC236}">
                <a16:creationId xmlns:a16="http://schemas.microsoft.com/office/drawing/2014/main" id="{AD4FB58A-B158-80A0-E659-98ACE0ED98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15807" y="453943"/>
            <a:ext cx="3216091" cy="59501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5B8303-9C72-7E42-992A-3F780806C490}"/>
              </a:ext>
            </a:extLst>
          </p:cNvPr>
          <p:cNvSpPr txBox="1"/>
          <p:nvPr/>
        </p:nvSpPr>
        <p:spPr>
          <a:xfrm>
            <a:off x="620177" y="618115"/>
            <a:ext cx="4988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시연 </a:t>
            </a:r>
            <a:r>
              <a:rPr lang="en-US" altLang="ko-KR" sz="3200" dirty="0">
                <a:latin typeface="+mj-ea"/>
                <a:ea typeface="+mj-ea"/>
              </a:rPr>
              <a:t>– </a:t>
            </a:r>
            <a:r>
              <a:rPr lang="ko-KR" altLang="en-US" sz="3200" dirty="0">
                <a:latin typeface="+mj-ea"/>
                <a:ea typeface="+mj-ea"/>
              </a:rPr>
              <a:t>옷 추가</a:t>
            </a:r>
            <a:r>
              <a:rPr lang="en-US" altLang="ko-KR" sz="3200" dirty="0">
                <a:latin typeface="+mj-ea"/>
                <a:ea typeface="+mj-ea"/>
              </a:rPr>
              <a:t>, </a:t>
            </a:r>
            <a:r>
              <a:rPr lang="ko-KR" altLang="en-US" sz="3200" dirty="0">
                <a:latin typeface="+mj-ea"/>
                <a:ea typeface="+mj-ea"/>
              </a:rPr>
              <a:t>수정</a:t>
            </a:r>
            <a:r>
              <a:rPr lang="en-US" altLang="ko-KR" sz="3200" dirty="0">
                <a:latin typeface="+mj-ea"/>
                <a:ea typeface="+mj-ea"/>
              </a:rPr>
              <a:t>, </a:t>
            </a:r>
            <a:r>
              <a:rPr lang="ko-KR" altLang="en-US" sz="3200" dirty="0">
                <a:latin typeface="+mj-ea"/>
                <a:ea typeface="+mj-ea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89396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게시물 생성,삭제">
            <a:hlinkClick r:id="" action="ppaction://media"/>
            <a:extLst>
              <a:ext uri="{FF2B5EF4-FFF2-40B4-BE49-F238E27FC236}">
                <a16:creationId xmlns:a16="http://schemas.microsoft.com/office/drawing/2014/main" id="{270ADF42-BA2E-0E04-339D-6086878FB9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15807" y="453943"/>
            <a:ext cx="3216091" cy="59501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C04FBA-A43A-3818-7735-5737A4665C74}"/>
              </a:ext>
            </a:extLst>
          </p:cNvPr>
          <p:cNvSpPr txBox="1"/>
          <p:nvPr/>
        </p:nvSpPr>
        <p:spPr>
          <a:xfrm>
            <a:off x="620177" y="618115"/>
            <a:ext cx="4754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시연 </a:t>
            </a:r>
            <a:r>
              <a:rPr lang="en-US" altLang="ko-KR" sz="3200" dirty="0">
                <a:latin typeface="+mj-ea"/>
                <a:ea typeface="+mj-ea"/>
              </a:rPr>
              <a:t>– </a:t>
            </a:r>
            <a:r>
              <a:rPr lang="ko-KR" altLang="en-US" sz="3200" dirty="0">
                <a:latin typeface="+mj-ea"/>
                <a:ea typeface="+mj-ea"/>
              </a:rPr>
              <a:t>게시글 수정</a:t>
            </a:r>
            <a:r>
              <a:rPr lang="en-US" altLang="ko-KR" sz="3200" dirty="0">
                <a:latin typeface="+mj-ea"/>
                <a:ea typeface="+mj-ea"/>
              </a:rPr>
              <a:t>, </a:t>
            </a:r>
            <a:r>
              <a:rPr lang="ko-KR" altLang="en-US" sz="3200" dirty="0">
                <a:latin typeface="+mj-ea"/>
                <a:ea typeface="+mj-ea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81827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게시물 추천">
            <a:hlinkClick r:id="" action="ppaction://media"/>
            <a:extLst>
              <a:ext uri="{FF2B5EF4-FFF2-40B4-BE49-F238E27FC236}">
                <a16:creationId xmlns:a16="http://schemas.microsoft.com/office/drawing/2014/main" id="{8B81791C-AA2E-8C8F-B618-575AB30C5B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15807" y="453943"/>
            <a:ext cx="3216091" cy="59501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0328F8-1B84-25D5-55B5-1E1AD42B7F7B}"/>
              </a:ext>
            </a:extLst>
          </p:cNvPr>
          <p:cNvSpPr txBox="1"/>
          <p:nvPr/>
        </p:nvSpPr>
        <p:spPr>
          <a:xfrm>
            <a:off x="620177" y="618115"/>
            <a:ext cx="3700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시연 </a:t>
            </a:r>
            <a:r>
              <a:rPr lang="en-US" altLang="ko-KR" sz="3200" dirty="0">
                <a:latin typeface="+mj-ea"/>
                <a:ea typeface="+mj-ea"/>
              </a:rPr>
              <a:t>– </a:t>
            </a:r>
            <a:r>
              <a:rPr lang="ko-KR" altLang="en-US" sz="3200" dirty="0">
                <a:latin typeface="+mj-ea"/>
                <a:ea typeface="+mj-ea"/>
              </a:rPr>
              <a:t>게시글 추천</a:t>
            </a:r>
          </a:p>
        </p:txBody>
      </p:sp>
    </p:spTree>
    <p:extLst>
      <p:ext uri="{BB962C8B-B14F-4D97-AF65-F5344CB8AC3E}">
        <p14:creationId xmlns:p14="http://schemas.microsoft.com/office/powerpoint/2010/main" val="4741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7CDA7C-BBFB-8F0B-5D8B-3DE528DD0E4A}"/>
              </a:ext>
            </a:extLst>
          </p:cNvPr>
          <p:cNvSpPr txBox="1"/>
          <p:nvPr/>
        </p:nvSpPr>
        <p:spPr>
          <a:xfrm>
            <a:off x="620177" y="61811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+mj-ea"/>
                <a:ea typeface="+mj-ea"/>
              </a:rPr>
              <a:t>어려웠던점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B8085-AC4D-E556-FFDA-45B677550DF4}"/>
              </a:ext>
            </a:extLst>
          </p:cNvPr>
          <p:cNvSpPr txBox="1"/>
          <p:nvPr/>
        </p:nvSpPr>
        <p:spPr>
          <a:xfrm>
            <a:off x="915111" y="1376569"/>
            <a:ext cx="103345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형상관리에서 미흡한 점이 있어서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구현단계 초반에 서로 만든 클래스를 합치는데 힘들었습니다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처음으로 사용하는 프로그램인 안드로이드 스튜디오에서 </a:t>
            </a:r>
            <a:r>
              <a:rPr lang="ko-KR" altLang="en-US" dirty="0" err="1">
                <a:latin typeface="+mn-ea"/>
              </a:rPr>
              <a:t>코틀린을</a:t>
            </a:r>
            <a:r>
              <a:rPr lang="ko-KR" altLang="en-US" dirty="0">
                <a:latin typeface="+mn-ea"/>
              </a:rPr>
              <a:t> 사용하였기 때문에 상대적인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레퍼런스가 부족하여서 참고할 수 있는 자료가 적은 부분이 있었습니다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기술에 대한 이해가 부족한 부분이 있어서 문서단계의 계획과 구현단계의 차이가 생기면서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문서단계의 대대적인 수정이 필요한 경우가 있었다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AD48C-4267-1E00-8D28-D8451FB391FF}"/>
              </a:ext>
            </a:extLst>
          </p:cNvPr>
          <p:cNvSpPr txBox="1"/>
          <p:nvPr/>
        </p:nvSpPr>
        <p:spPr>
          <a:xfrm>
            <a:off x="620177" y="413589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+mj-ea"/>
                <a:ea typeface="+mj-ea"/>
              </a:rPr>
              <a:t>배웠던점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409BF-7D43-E8A5-AD3D-026444514EDB}"/>
              </a:ext>
            </a:extLst>
          </p:cNvPr>
          <p:cNvSpPr txBox="1"/>
          <p:nvPr/>
        </p:nvSpPr>
        <p:spPr>
          <a:xfrm>
            <a:off x="915111" y="4881266"/>
            <a:ext cx="10334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프로젝트의 계획을 짜는 법을 배우고 실천하면서 계획단계의 중요성을 깨달았습니다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다같이 모여서 프로젝트를 진행하면서 서로의 아이디어를 공유하며 프로젝트를 </a:t>
            </a:r>
            <a:r>
              <a:rPr lang="ko-KR" altLang="en-US" dirty="0" err="1">
                <a:latin typeface="+mn-ea"/>
              </a:rPr>
              <a:t>진행하는게</a:t>
            </a:r>
            <a:r>
              <a:rPr lang="ko-KR" altLang="en-US" dirty="0">
                <a:latin typeface="+mn-ea"/>
              </a:rPr>
              <a:t> 좋았습니다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3838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2957ED-1DA4-D307-3D48-851195035CA5}"/>
              </a:ext>
            </a:extLst>
          </p:cNvPr>
          <p:cNvSpPr txBox="1"/>
          <p:nvPr/>
        </p:nvSpPr>
        <p:spPr>
          <a:xfrm>
            <a:off x="603244" y="618115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설계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DD37A-3AEA-339D-DD7C-57F72E98551C}"/>
              </a:ext>
            </a:extLst>
          </p:cNvPr>
          <p:cNvSpPr txBox="1"/>
          <p:nvPr/>
        </p:nvSpPr>
        <p:spPr>
          <a:xfrm>
            <a:off x="861612" y="1837189"/>
            <a:ext cx="10362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저희는 요구사항명세서를 보고 이 프로그램을 어플로 제작하는 것이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좋을 것 같다고 생각하여 이를 안드로이드 스튜디오 프로그램을 이용해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 err="1">
                <a:latin typeface="+mn-ea"/>
              </a:rPr>
              <a:t>옷짱이라는</a:t>
            </a:r>
            <a:r>
              <a:rPr lang="ko-KR" altLang="en-US" sz="2400" dirty="0">
                <a:latin typeface="+mn-ea"/>
              </a:rPr>
              <a:t> 어플을 설계하였습니다</a:t>
            </a:r>
            <a:r>
              <a:rPr lang="en-US" altLang="ko-KR" sz="2400" dirty="0">
                <a:latin typeface="+mn-ea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46742-4280-DB3D-DD7D-8623A5212F5A}"/>
              </a:ext>
            </a:extLst>
          </p:cNvPr>
          <p:cNvSpPr txBox="1"/>
          <p:nvPr/>
        </p:nvSpPr>
        <p:spPr>
          <a:xfrm>
            <a:off x="861612" y="4455669"/>
            <a:ext cx="10714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latin typeface="+mn-ea"/>
              </a:rPr>
              <a:t>계절별 옷 </a:t>
            </a:r>
            <a:r>
              <a:rPr lang="en-US" altLang="ko-KR" sz="2400" dirty="0">
                <a:latin typeface="+mn-ea"/>
              </a:rPr>
              <a:t>fragmentation</a:t>
            </a:r>
          </a:p>
          <a:p>
            <a:pPr marL="342900" indent="-342900">
              <a:buAutoNum type="arabicPeriod"/>
            </a:pPr>
            <a:r>
              <a:rPr lang="ko-KR" altLang="en-US" sz="2400" dirty="0">
                <a:latin typeface="+mn-ea"/>
              </a:rPr>
              <a:t>상</a:t>
            </a:r>
            <a:r>
              <a:rPr lang="en-US" altLang="ko-KR" sz="2400" dirty="0">
                <a:latin typeface="+mn-ea"/>
              </a:rPr>
              <a:t>/</a:t>
            </a:r>
            <a:r>
              <a:rPr lang="ko-KR" altLang="en-US" sz="2400" dirty="0">
                <a:latin typeface="+mn-ea"/>
              </a:rPr>
              <a:t>하의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장</a:t>
            </a:r>
            <a:r>
              <a:rPr lang="en-US" altLang="ko-KR" sz="2400" dirty="0">
                <a:latin typeface="+mn-ea"/>
              </a:rPr>
              <a:t>/</a:t>
            </a:r>
            <a:r>
              <a:rPr lang="ko-KR" altLang="en-US" sz="2400" dirty="0">
                <a:latin typeface="+mn-ea"/>
              </a:rPr>
              <a:t>단 구분</a:t>
            </a:r>
            <a:endParaRPr lang="en-US" altLang="ko-KR" sz="24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latin typeface="+mn-ea"/>
              </a:rPr>
              <a:t>게시글 작성</a:t>
            </a:r>
            <a:r>
              <a:rPr lang="en-US" altLang="ko-KR" sz="2400" dirty="0">
                <a:latin typeface="+mn-ea"/>
              </a:rPr>
              <a:t>/</a:t>
            </a:r>
            <a:r>
              <a:rPr lang="ko-KR" altLang="en-US" sz="2400" dirty="0">
                <a:latin typeface="+mn-ea"/>
              </a:rPr>
              <a:t>삭제</a:t>
            </a:r>
            <a:r>
              <a:rPr lang="en-US" altLang="ko-KR" sz="2400" dirty="0">
                <a:latin typeface="+mn-ea"/>
              </a:rPr>
              <a:t>/</a:t>
            </a:r>
            <a:r>
              <a:rPr lang="ko-KR" altLang="en-US" sz="2400" dirty="0">
                <a:latin typeface="+mn-ea"/>
              </a:rPr>
              <a:t>좋아요</a:t>
            </a:r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추천</a:t>
            </a:r>
            <a:r>
              <a:rPr lang="en-US" altLang="ko-KR" sz="2400" dirty="0">
                <a:latin typeface="+mn-ea"/>
              </a:rPr>
              <a:t>)</a:t>
            </a:r>
            <a:r>
              <a:rPr lang="ko-KR" altLang="en-US" sz="2400" dirty="0">
                <a:latin typeface="+mn-ea"/>
              </a:rPr>
              <a:t> 기능 추가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503C33-1E45-C938-3843-61CFA8A07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129" y="3378201"/>
            <a:ext cx="1828894" cy="1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29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FBC72A-E8E4-CB3E-0E55-22D56A61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30" y="1908757"/>
            <a:ext cx="8952539" cy="30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4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5344F7C-2BA8-2E4F-BEC1-9863EDFD0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778" y="546616"/>
            <a:ext cx="6250443" cy="576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774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5EFE598-B428-A29C-2189-1DB180F29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131" y="473978"/>
            <a:ext cx="7623738" cy="59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2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1D1113-612A-8728-062F-D5665E70E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95" y="578560"/>
            <a:ext cx="10202610" cy="57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79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024F8D-6DBE-A5BD-5DD4-3A6E706BC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73" y="583035"/>
            <a:ext cx="3159190" cy="56919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922097-445E-F8D9-1184-5D1A0883D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227" y="583035"/>
            <a:ext cx="2921766" cy="56919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451D6D-577C-C722-5043-935DBE3EE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306" y="583035"/>
            <a:ext cx="3915321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66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F5075F-F3CB-7D35-9B95-76AEF7162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578" y="542522"/>
            <a:ext cx="3801005" cy="57729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CAFC75-F367-CB7D-1AF1-BC0870F7A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626" y="542522"/>
            <a:ext cx="3362488" cy="570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38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7955F2-6B8D-A3BC-810A-3F59EEBAF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600" y="685417"/>
            <a:ext cx="7344800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15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395</Words>
  <Application>Microsoft Office PowerPoint</Application>
  <PresentationFormat>와이드스크린</PresentationFormat>
  <Paragraphs>62</Paragraphs>
  <Slides>30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-apple-system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범준</dc:creator>
  <cp:lastModifiedBy>박 범준</cp:lastModifiedBy>
  <cp:revision>23</cp:revision>
  <dcterms:created xsi:type="dcterms:W3CDTF">2022-06-09T04:05:38Z</dcterms:created>
  <dcterms:modified xsi:type="dcterms:W3CDTF">2022-06-22T13:11:50Z</dcterms:modified>
</cp:coreProperties>
</file>